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4"/>
  </p:sldMasterIdLst>
  <p:notesMasterIdLst>
    <p:notesMasterId r:id="rId23"/>
  </p:notesMasterIdLst>
  <p:handoutMasterIdLst>
    <p:handoutMasterId r:id="rId24"/>
  </p:handoutMasterIdLst>
  <p:sldIdLst>
    <p:sldId id="601" r:id="rId5"/>
    <p:sldId id="834" r:id="rId6"/>
    <p:sldId id="829" r:id="rId7"/>
    <p:sldId id="878" r:id="rId8"/>
    <p:sldId id="858" r:id="rId9"/>
    <p:sldId id="859" r:id="rId10"/>
    <p:sldId id="875" r:id="rId11"/>
    <p:sldId id="836" r:id="rId12"/>
    <p:sldId id="860" r:id="rId13"/>
    <p:sldId id="861" r:id="rId14"/>
    <p:sldId id="869" r:id="rId15"/>
    <p:sldId id="874" r:id="rId16"/>
    <p:sldId id="868" r:id="rId17"/>
    <p:sldId id="876" r:id="rId18"/>
    <p:sldId id="862" r:id="rId19"/>
    <p:sldId id="864" r:id="rId20"/>
    <p:sldId id="866" r:id="rId21"/>
    <p:sldId id="867" r:id="rId22"/>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ce.novick" initials="b" lastIdx="4" clrIdx="0"/>
  <p:cmAuthor id="1" name="Linnear, Tari (TARA)" initials="TDL" lastIdx="0" clrIdx="1"/>
  <p:cmAuthor id="2" name="Liu, Jamie J." initials="LJJ" lastIdx="1" clrIdx="2"/>
  <p:cmAuthor id="3" name="Koentges, Kelsey A." initials="KKA" lastIdx="88" clrIdx="3"/>
  <p:cmAuthor id="4" name="Gearhart, Amy" initials="GA" lastIdx="26" clrIdx="4">
    <p:extLst/>
  </p:cmAuthor>
  <p:cmAuthor id="5" name="Porritt, Alyssa R." initials="PAR" lastIdx="3" clrIdx="5">
    <p:extLst/>
  </p:cmAuthor>
  <p:cmAuthor id="6" name="Burke, Amanda" initials="BA" lastIdx="6"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1F497D"/>
    <a:srgbClr val="A3A3A3"/>
    <a:srgbClr val="558ED5"/>
    <a:srgbClr val="E6E0EC"/>
    <a:srgbClr val="6666FF"/>
    <a:srgbClr val="CCC1DA"/>
    <a:srgbClr val="604A7B"/>
    <a:srgbClr val="0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27555" autoAdjust="0"/>
  </p:normalViewPr>
  <p:slideViewPr>
    <p:cSldViewPr showGuides="1">
      <p:cViewPr varScale="1">
        <p:scale>
          <a:sx n="36" d="100"/>
          <a:sy n="36" d="100"/>
        </p:scale>
        <p:origin x="4068" y="48"/>
      </p:cViewPr>
      <p:guideLst>
        <p:guide orient="horz" pos="912"/>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3" d="100"/>
          <a:sy n="53" d="100"/>
        </p:scale>
        <p:origin x="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B5796D-1DC8-4DF8-9124-06F2AE590DC0}" type="datetimeFigureOut">
              <a:rPr lang="en-US" smtClean="0"/>
              <a:t>3/23/2017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B30EE3-0F9D-4747-9FFC-F58118FE2C31}" type="slidenum">
              <a:rPr lang="en-US" smtClean="0"/>
              <a:t>‹#›</a:t>
            </a:fld>
            <a:endParaRPr lang="en-US" dirty="0"/>
          </a:p>
        </p:txBody>
      </p:sp>
    </p:spTree>
    <p:extLst>
      <p:ext uri="{BB962C8B-B14F-4D97-AF65-F5344CB8AC3E}">
        <p14:creationId xmlns:p14="http://schemas.microsoft.com/office/powerpoint/2010/main" val="2153546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C7017C-D264-4838-83BB-790AA1722D9B}" type="datetimeFigureOut">
              <a:rPr lang="en-US" smtClean="0"/>
              <a:pPr/>
              <a:t>3/23/2017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B900B-E169-4443-A4A0-2EDC1811B83B}" type="slidenum">
              <a:rPr lang="en-US" smtClean="0"/>
              <a:pPr/>
              <a:t>‹#›</a:t>
            </a:fld>
            <a:endParaRPr lang="en-US" dirty="0"/>
          </a:p>
        </p:txBody>
      </p:sp>
    </p:spTree>
    <p:extLst>
      <p:ext uri="{BB962C8B-B14F-4D97-AF65-F5344CB8AC3E}">
        <p14:creationId xmlns:p14="http://schemas.microsoft.com/office/powerpoint/2010/main" val="688743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a:t>
            </a:fld>
            <a:endParaRPr lang="en-US" dirty="0"/>
          </a:p>
        </p:txBody>
      </p:sp>
    </p:spTree>
    <p:extLst>
      <p:ext uri="{BB962C8B-B14F-4D97-AF65-F5344CB8AC3E}">
        <p14:creationId xmlns:p14="http://schemas.microsoft.com/office/powerpoint/2010/main" val="1098214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10</a:t>
            </a:fld>
            <a:endParaRPr lang="en-US" dirty="0"/>
          </a:p>
        </p:txBody>
      </p:sp>
    </p:spTree>
    <p:extLst>
      <p:ext uri="{BB962C8B-B14F-4D97-AF65-F5344CB8AC3E}">
        <p14:creationId xmlns:p14="http://schemas.microsoft.com/office/powerpoint/2010/main" val="1098214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11</a:t>
            </a:fld>
            <a:endParaRPr lang="en-US" dirty="0"/>
          </a:p>
        </p:txBody>
      </p:sp>
    </p:spTree>
    <p:extLst>
      <p:ext uri="{BB962C8B-B14F-4D97-AF65-F5344CB8AC3E}">
        <p14:creationId xmlns:p14="http://schemas.microsoft.com/office/powerpoint/2010/main" val="1569768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12</a:t>
            </a:fld>
            <a:endParaRPr lang="en-US" dirty="0"/>
          </a:p>
        </p:txBody>
      </p:sp>
    </p:spTree>
    <p:extLst>
      <p:ext uri="{BB962C8B-B14F-4D97-AF65-F5344CB8AC3E}">
        <p14:creationId xmlns:p14="http://schemas.microsoft.com/office/powerpoint/2010/main" val="1569768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13</a:t>
            </a:fld>
            <a:endParaRPr lang="en-US" dirty="0"/>
          </a:p>
        </p:txBody>
      </p:sp>
    </p:spTree>
    <p:extLst>
      <p:ext uri="{BB962C8B-B14F-4D97-AF65-F5344CB8AC3E}">
        <p14:creationId xmlns:p14="http://schemas.microsoft.com/office/powerpoint/2010/main" val="1098214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14</a:t>
            </a:fld>
            <a:endParaRPr lang="en-US" dirty="0"/>
          </a:p>
        </p:txBody>
      </p:sp>
    </p:spTree>
    <p:extLst>
      <p:ext uri="{BB962C8B-B14F-4D97-AF65-F5344CB8AC3E}">
        <p14:creationId xmlns:p14="http://schemas.microsoft.com/office/powerpoint/2010/main" val="1569768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15</a:t>
            </a:fld>
            <a:endParaRPr lang="en-US" dirty="0"/>
          </a:p>
        </p:txBody>
      </p:sp>
    </p:spTree>
    <p:extLst>
      <p:ext uri="{BB962C8B-B14F-4D97-AF65-F5344CB8AC3E}">
        <p14:creationId xmlns:p14="http://schemas.microsoft.com/office/powerpoint/2010/main" val="3410145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16</a:t>
            </a:fld>
            <a:endParaRPr lang="en-US" dirty="0"/>
          </a:p>
        </p:txBody>
      </p:sp>
    </p:spTree>
    <p:extLst>
      <p:ext uri="{BB962C8B-B14F-4D97-AF65-F5344CB8AC3E}">
        <p14:creationId xmlns:p14="http://schemas.microsoft.com/office/powerpoint/2010/main" val="1569768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17</a:t>
            </a:fld>
            <a:endParaRPr lang="en-US" dirty="0"/>
          </a:p>
        </p:txBody>
      </p:sp>
    </p:spTree>
    <p:extLst>
      <p:ext uri="{BB962C8B-B14F-4D97-AF65-F5344CB8AC3E}">
        <p14:creationId xmlns:p14="http://schemas.microsoft.com/office/powerpoint/2010/main" val="3410145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18</a:t>
            </a:fld>
            <a:endParaRPr lang="en-US" dirty="0"/>
          </a:p>
        </p:txBody>
      </p:sp>
    </p:spTree>
    <p:extLst>
      <p:ext uri="{BB962C8B-B14F-4D97-AF65-F5344CB8AC3E}">
        <p14:creationId xmlns:p14="http://schemas.microsoft.com/office/powerpoint/2010/main" val="1569768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smtClean="0"/>
          </a:p>
        </p:txBody>
      </p:sp>
      <p:sp>
        <p:nvSpPr>
          <p:cNvPr id="4" name="Slide Number Placeholder 3"/>
          <p:cNvSpPr>
            <a:spLocks noGrp="1"/>
          </p:cNvSpPr>
          <p:nvPr>
            <p:ph type="sldNum" sz="quarter" idx="10"/>
          </p:nvPr>
        </p:nvSpPr>
        <p:spPr/>
        <p:txBody>
          <a:bodyPr/>
          <a:lstStyle/>
          <a:p>
            <a:fld id="{A18B900B-E169-4443-A4A0-2EDC1811B83B}" type="slidenum">
              <a:rPr lang="en-US" smtClean="0"/>
              <a:pPr/>
              <a:t>2</a:t>
            </a:fld>
            <a:endParaRPr lang="en-US" dirty="0"/>
          </a:p>
        </p:txBody>
      </p:sp>
    </p:spTree>
    <p:extLst>
      <p:ext uri="{BB962C8B-B14F-4D97-AF65-F5344CB8AC3E}">
        <p14:creationId xmlns:p14="http://schemas.microsoft.com/office/powerpoint/2010/main" val="3410145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3</a:t>
            </a:fld>
            <a:endParaRPr lang="en-US" dirty="0"/>
          </a:p>
        </p:txBody>
      </p:sp>
    </p:spTree>
    <p:extLst>
      <p:ext uri="{BB962C8B-B14F-4D97-AF65-F5344CB8AC3E}">
        <p14:creationId xmlns:p14="http://schemas.microsoft.com/office/powerpoint/2010/main" val="3818143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4</a:t>
            </a:fld>
            <a:endParaRPr lang="en-US" dirty="0"/>
          </a:p>
        </p:txBody>
      </p:sp>
    </p:spTree>
    <p:extLst>
      <p:ext uri="{BB962C8B-B14F-4D97-AF65-F5344CB8AC3E}">
        <p14:creationId xmlns:p14="http://schemas.microsoft.com/office/powerpoint/2010/main" val="1542355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5</a:t>
            </a:fld>
            <a:endParaRPr lang="en-US" dirty="0"/>
          </a:p>
        </p:txBody>
      </p:sp>
    </p:spTree>
    <p:extLst>
      <p:ext uri="{BB962C8B-B14F-4D97-AF65-F5344CB8AC3E}">
        <p14:creationId xmlns:p14="http://schemas.microsoft.com/office/powerpoint/2010/main" val="3410145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6</a:t>
            </a:fld>
            <a:endParaRPr lang="en-US" dirty="0"/>
          </a:p>
        </p:txBody>
      </p:sp>
    </p:spTree>
    <p:extLst>
      <p:ext uri="{BB962C8B-B14F-4D97-AF65-F5344CB8AC3E}">
        <p14:creationId xmlns:p14="http://schemas.microsoft.com/office/powerpoint/2010/main" val="1098214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7</a:t>
            </a:fld>
            <a:endParaRPr lang="en-US" dirty="0"/>
          </a:p>
        </p:txBody>
      </p:sp>
    </p:spTree>
    <p:extLst>
      <p:ext uri="{BB962C8B-B14F-4D97-AF65-F5344CB8AC3E}">
        <p14:creationId xmlns:p14="http://schemas.microsoft.com/office/powerpoint/2010/main" val="1569768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8</a:t>
            </a:fld>
            <a:endParaRPr lang="en-US" dirty="0"/>
          </a:p>
        </p:txBody>
      </p:sp>
    </p:spTree>
    <p:extLst>
      <p:ext uri="{BB962C8B-B14F-4D97-AF65-F5344CB8AC3E}">
        <p14:creationId xmlns:p14="http://schemas.microsoft.com/office/powerpoint/2010/main" val="1569768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B900B-E169-4443-A4A0-2EDC1811B83B}" type="slidenum">
              <a:rPr lang="en-US" smtClean="0"/>
              <a:pPr/>
              <a:t>9</a:t>
            </a:fld>
            <a:endParaRPr lang="en-US" dirty="0"/>
          </a:p>
        </p:txBody>
      </p:sp>
    </p:spTree>
    <p:extLst>
      <p:ext uri="{BB962C8B-B14F-4D97-AF65-F5344CB8AC3E}">
        <p14:creationId xmlns:p14="http://schemas.microsoft.com/office/powerpoint/2010/main" val="1569768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33845" y="1090550"/>
            <a:ext cx="7886700" cy="5081650"/>
          </a:xfrm>
        </p:spPr>
        <p:txBody>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1593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ext Above Picture bel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11" name="Rounded Rectangle 10"/>
          <p:cNvSpPr>
            <a:spLocks/>
          </p:cNvSpPr>
          <p:nvPr userDrawn="1"/>
        </p:nvSpPr>
        <p:spPr>
          <a:xfrm>
            <a:off x="685800" y="3352800"/>
            <a:ext cx="7629918" cy="2584924"/>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2" name="Text Placeholder 6"/>
          <p:cNvSpPr>
            <a:spLocks noGrp="1"/>
          </p:cNvSpPr>
          <p:nvPr>
            <p:ph type="body" sz="quarter" idx="10" hasCustomPrompt="1"/>
          </p:nvPr>
        </p:nvSpPr>
        <p:spPr>
          <a:xfrm>
            <a:off x="837335" y="3486702"/>
            <a:ext cx="7326332" cy="2304497"/>
          </a:xfrm>
          <a:prstGeom prst="rect">
            <a:avLst/>
          </a:prstGeom>
        </p:spPr>
        <p:txBody>
          <a:bodyPr/>
          <a:lstStyle>
            <a:lvl1pPr marL="225425" indent="-225425">
              <a:defRPr sz="2400" b="0" baseline="0">
                <a:solidFill>
                  <a:schemeClr val="tx1"/>
                </a:solidFill>
              </a:defRPr>
            </a:lvl1pPr>
          </a:lstStyle>
          <a:p>
            <a:pPr lvl="0"/>
            <a:r>
              <a:rPr lang="en-US" dirty="0"/>
              <a:t>[Insert Content]</a:t>
            </a:r>
          </a:p>
        </p:txBody>
      </p:sp>
      <p:sp>
        <p:nvSpPr>
          <p:cNvPr id="8" name="Slide Number Placeholder 6"/>
          <p:cNvSpPr>
            <a:spLocks noGrp="1"/>
          </p:cNvSpPr>
          <p:nvPr>
            <p:ph type="sldNum" sz="quarter" idx="14"/>
          </p:nvPr>
        </p:nvSpPr>
        <p:spPr>
          <a:xfrm>
            <a:off x="6463145" y="6340475"/>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39411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bove Text">
    <p:spTree>
      <p:nvGrpSpPr>
        <p:cNvPr id="1" name=""/>
        <p:cNvGrpSpPr/>
        <p:nvPr/>
      </p:nvGrpSpPr>
      <p:grpSpPr>
        <a:xfrm>
          <a:off x="0" y="0"/>
          <a:ext cx="0" cy="0"/>
          <a:chOff x="0" y="0"/>
          <a:chExt cx="0" cy="0"/>
        </a:xfrm>
      </p:grpSpPr>
      <p:sp>
        <p:nvSpPr>
          <p:cNvPr id="5" name="Rounded Rectangle 4"/>
          <p:cNvSpPr>
            <a:spLocks/>
          </p:cNvSpPr>
          <p:nvPr userDrawn="1"/>
        </p:nvSpPr>
        <p:spPr>
          <a:xfrm>
            <a:off x="685800" y="3533113"/>
            <a:ext cx="7629918" cy="263908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7" name="Text Placeholder 6"/>
          <p:cNvSpPr>
            <a:spLocks noGrp="1"/>
          </p:cNvSpPr>
          <p:nvPr>
            <p:ph type="body" sz="quarter" idx="10" hasCustomPrompt="1"/>
          </p:nvPr>
        </p:nvSpPr>
        <p:spPr>
          <a:xfrm>
            <a:off x="837335" y="3667016"/>
            <a:ext cx="7326332" cy="2352784"/>
          </a:xfrm>
          <a:prstGeom prst="rect">
            <a:avLst/>
          </a:prstGeom>
        </p:spPr>
        <p:txBody>
          <a:bodyPr/>
          <a:lstStyle>
            <a:lvl1pPr marL="0" indent="0">
              <a:defRPr sz="2400" b="0" baseline="0">
                <a:solidFill>
                  <a:schemeClr val="tx1"/>
                </a:solidFill>
              </a:defRPr>
            </a:lvl1pPr>
          </a:lstStyle>
          <a:p>
            <a:pPr lvl="0"/>
            <a:r>
              <a:rPr lang="en-US" dirty="0"/>
              <a:t>[Insert Content]</a:t>
            </a:r>
          </a:p>
        </p:txBody>
      </p:sp>
      <p:sp>
        <p:nvSpPr>
          <p:cNvPr id="9" name="Picture Placeholder 8"/>
          <p:cNvSpPr>
            <a:spLocks noGrp="1"/>
          </p:cNvSpPr>
          <p:nvPr>
            <p:ph type="pic" sz="quarter" idx="11" hasCustomPrompt="1"/>
          </p:nvPr>
        </p:nvSpPr>
        <p:spPr>
          <a:xfrm>
            <a:off x="848118" y="1524000"/>
            <a:ext cx="7467600" cy="1905000"/>
          </a:xfrm>
          <a:prstGeom prst="rect">
            <a:avLst/>
          </a:prstGeom>
        </p:spPr>
        <p:txBody>
          <a:bodyPr/>
          <a:lstStyle>
            <a:lvl1pPr algn="l">
              <a:defRPr sz="2400" b="0">
                <a:solidFill>
                  <a:schemeClr val="tx1"/>
                </a:solidFill>
              </a:defRPr>
            </a:lvl1pPr>
          </a:lstStyle>
          <a:p>
            <a:r>
              <a:rPr lang="en-US" dirty="0"/>
              <a:t>[Insert Picture]</a:t>
            </a:r>
          </a:p>
        </p:txBody>
      </p:sp>
      <p:sp>
        <p:nvSpPr>
          <p:cNvPr id="10" name="Slide Number Placeholder 6"/>
          <p:cNvSpPr>
            <a:spLocks noGrp="1"/>
          </p:cNvSpPr>
          <p:nvPr>
            <p:ph type="sldNum" sz="quarter" idx="14"/>
          </p:nvPr>
        </p:nvSpPr>
        <p:spPr>
          <a:xfrm>
            <a:off x="6463145" y="6356351"/>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194949324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Picture Side by Side">
    <p:spTree>
      <p:nvGrpSpPr>
        <p:cNvPr id="1" name=""/>
        <p:cNvGrpSpPr/>
        <p:nvPr/>
      </p:nvGrpSpPr>
      <p:grpSpPr>
        <a:xfrm>
          <a:off x="0" y="0"/>
          <a:ext cx="0" cy="0"/>
          <a:chOff x="0" y="0"/>
          <a:chExt cx="0" cy="0"/>
        </a:xfrm>
      </p:grpSpPr>
      <p:sp>
        <p:nvSpPr>
          <p:cNvPr id="9" name="Rounded Rectangle 8"/>
          <p:cNvSpPr>
            <a:spLocks/>
          </p:cNvSpPr>
          <p:nvPr userDrawn="1"/>
        </p:nvSpPr>
        <p:spPr>
          <a:xfrm>
            <a:off x="477348" y="1123440"/>
            <a:ext cx="4297362" cy="5048760"/>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6" name="Picture Placeholder 5"/>
          <p:cNvSpPr>
            <a:spLocks noGrp="1"/>
          </p:cNvSpPr>
          <p:nvPr>
            <p:ph type="pic" sz="quarter" idx="10" hasCustomPrompt="1"/>
          </p:nvPr>
        </p:nvSpPr>
        <p:spPr>
          <a:xfrm>
            <a:off x="5105400" y="1123440"/>
            <a:ext cx="3581400" cy="5048760"/>
          </a:xfrm>
          <a:prstGeom prst="rect">
            <a:avLst/>
          </a:prstGeom>
        </p:spPr>
        <p:txBody>
          <a:bodyPr/>
          <a:lstStyle>
            <a:lvl1pPr>
              <a:defRPr sz="2400" b="0">
                <a:solidFill>
                  <a:schemeClr val="tx1"/>
                </a:solidFill>
              </a:defRPr>
            </a:lvl1pPr>
          </a:lstStyle>
          <a:p>
            <a:r>
              <a:rPr lang="en-US" dirty="0"/>
              <a:t>[Insert Picture]</a:t>
            </a:r>
          </a:p>
        </p:txBody>
      </p:sp>
      <p:sp>
        <p:nvSpPr>
          <p:cNvPr id="8" name="Text Placeholder 7"/>
          <p:cNvSpPr>
            <a:spLocks noGrp="1"/>
          </p:cNvSpPr>
          <p:nvPr>
            <p:ph type="body" sz="quarter" idx="11" hasCustomPrompt="1"/>
          </p:nvPr>
        </p:nvSpPr>
        <p:spPr>
          <a:xfrm>
            <a:off x="625064" y="1240701"/>
            <a:ext cx="4001930" cy="4855299"/>
          </a:xfrm>
          <a:prstGeom prst="rect">
            <a:avLst/>
          </a:prstGeom>
        </p:spPr>
        <p:txBody>
          <a:bodyPr/>
          <a:lstStyle>
            <a:lvl1pPr marL="225425" indent="-225425">
              <a:defRPr sz="2400" b="0" baseline="0">
                <a:solidFill>
                  <a:schemeClr val="tx1"/>
                </a:solidFill>
              </a:defRPr>
            </a:lvl1pPr>
          </a:lstStyle>
          <a:p>
            <a:pPr lvl="0"/>
            <a:r>
              <a:rPr lang="en-US" dirty="0"/>
              <a:t>[Insert Lesson Content]</a:t>
            </a:r>
          </a:p>
        </p:txBody>
      </p:sp>
      <p:sp>
        <p:nvSpPr>
          <p:cNvPr id="11" name="Slide Number Placeholder 6"/>
          <p:cNvSpPr>
            <a:spLocks noGrp="1"/>
          </p:cNvSpPr>
          <p:nvPr>
            <p:ph type="sldNum" sz="quarter" idx="14"/>
          </p:nvPr>
        </p:nvSpPr>
        <p:spPr>
          <a:xfrm>
            <a:off x="6463145" y="6400800"/>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1866042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and Text Side by S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7" name="Rounded Rectangle 6"/>
          <p:cNvSpPr>
            <a:spLocks/>
          </p:cNvSpPr>
          <p:nvPr userDrawn="1"/>
        </p:nvSpPr>
        <p:spPr>
          <a:xfrm>
            <a:off x="4389438" y="1371484"/>
            <a:ext cx="4297362" cy="4791148"/>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0" name="Picture Placeholder 5"/>
          <p:cNvSpPr>
            <a:spLocks noGrp="1"/>
          </p:cNvSpPr>
          <p:nvPr>
            <p:ph type="pic" sz="quarter" idx="10" hasCustomPrompt="1"/>
          </p:nvPr>
        </p:nvSpPr>
        <p:spPr>
          <a:xfrm>
            <a:off x="609600" y="1447800"/>
            <a:ext cx="3581400" cy="4714832"/>
          </a:xfrm>
          <a:prstGeom prst="rect">
            <a:avLst/>
          </a:prstGeom>
        </p:spPr>
        <p:txBody>
          <a:bodyPr/>
          <a:lstStyle>
            <a:lvl1pPr>
              <a:defRPr sz="2400" b="0">
                <a:solidFill>
                  <a:schemeClr val="tx1"/>
                </a:solidFill>
              </a:defRPr>
            </a:lvl1pPr>
          </a:lstStyle>
          <a:p>
            <a:r>
              <a:rPr lang="en-US" dirty="0"/>
              <a:t>[Insert Picture]</a:t>
            </a:r>
          </a:p>
        </p:txBody>
      </p:sp>
      <p:sp>
        <p:nvSpPr>
          <p:cNvPr id="11" name="Text Placeholder 7"/>
          <p:cNvSpPr>
            <a:spLocks noGrp="1"/>
          </p:cNvSpPr>
          <p:nvPr>
            <p:ph type="body" sz="quarter" idx="11" hasCustomPrompt="1"/>
          </p:nvPr>
        </p:nvSpPr>
        <p:spPr>
          <a:xfrm>
            <a:off x="4572000" y="1524000"/>
            <a:ext cx="4001930" cy="4638632"/>
          </a:xfrm>
          <a:prstGeom prst="rect">
            <a:avLst/>
          </a:prstGeom>
        </p:spPr>
        <p:txBody>
          <a:bodyPr/>
          <a:lstStyle>
            <a:lvl1pPr marL="225425" indent="-225425">
              <a:defRPr sz="2400" b="0" baseline="0">
                <a:solidFill>
                  <a:schemeClr val="tx1"/>
                </a:solidFill>
              </a:defRPr>
            </a:lvl1pPr>
          </a:lstStyle>
          <a:p>
            <a:pPr lvl="0"/>
            <a:r>
              <a:rPr lang="en-US" dirty="0"/>
              <a:t>[Insert Lesson Content]</a:t>
            </a:r>
          </a:p>
        </p:txBody>
      </p:sp>
      <p:sp>
        <p:nvSpPr>
          <p:cNvPr id="9" name="Slide Number Placeholder 6"/>
          <p:cNvSpPr>
            <a:spLocks noGrp="1"/>
          </p:cNvSpPr>
          <p:nvPr>
            <p:ph type="sldNum" sz="quarter" idx="14"/>
          </p:nvPr>
        </p:nvSpPr>
        <p:spPr>
          <a:xfrm>
            <a:off x="6463145" y="6356351"/>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3191375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Text Pic">
    <p:spTree>
      <p:nvGrpSpPr>
        <p:cNvPr id="1" name=""/>
        <p:cNvGrpSpPr/>
        <p:nvPr/>
      </p:nvGrpSpPr>
      <p:grpSpPr>
        <a:xfrm>
          <a:off x="0" y="0"/>
          <a:ext cx="0" cy="0"/>
          <a:chOff x="0" y="0"/>
          <a:chExt cx="0" cy="0"/>
        </a:xfrm>
      </p:grpSpPr>
      <p:sp>
        <p:nvSpPr>
          <p:cNvPr id="12" name="Rounded Rectangle 11"/>
          <p:cNvSpPr>
            <a:spLocks/>
          </p:cNvSpPr>
          <p:nvPr userDrawn="1"/>
        </p:nvSpPr>
        <p:spPr>
          <a:xfrm>
            <a:off x="304800" y="2764493"/>
            <a:ext cx="4138507" cy="340770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1" name="Rounded Rectangle 10"/>
          <p:cNvSpPr>
            <a:spLocks/>
          </p:cNvSpPr>
          <p:nvPr userDrawn="1"/>
        </p:nvSpPr>
        <p:spPr>
          <a:xfrm>
            <a:off x="304800" y="990600"/>
            <a:ext cx="8382000" cy="1524000"/>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6" name="Text Placeholder 5"/>
          <p:cNvSpPr>
            <a:spLocks noGrp="1"/>
          </p:cNvSpPr>
          <p:nvPr>
            <p:ph type="body" sz="quarter" idx="10" hasCustomPrompt="1"/>
          </p:nvPr>
        </p:nvSpPr>
        <p:spPr>
          <a:xfrm>
            <a:off x="447783" y="2895600"/>
            <a:ext cx="3962400" cy="3161811"/>
          </a:xfrm>
          <a:prstGeom prst="rect">
            <a:avLst/>
          </a:prstGeom>
        </p:spPr>
        <p:txBody>
          <a:bodyPr/>
          <a:lstStyle>
            <a:lvl1pPr marL="225425" indent="-225425">
              <a:defRPr sz="2400" b="0">
                <a:solidFill>
                  <a:schemeClr val="tx1"/>
                </a:solidFill>
              </a:defRPr>
            </a:lvl1pPr>
          </a:lstStyle>
          <a:p>
            <a:pPr lvl="0"/>
            <a:r>
              <a:rPr lang="en-US" dirty="0"/>
              <a:t>[Insert Content]</a:t>
            </a:r>
          </a:p>
        </p:txBody>
      </p:sp>
      <p:sp>
        <p:nvSpPr>
          <p:cNvPr id="8" name="Picture Placeholder 7"/>
          <p:cNvSpPr>
            <a:spLocks noGrp="1"/>
          </p:cNvSpPr>
          <p:nvPr>
            <p:ph type="pic" sz="quarter" idx="11" hasCustomPrompt="1"/>
          </p:nvPr>
        </p:nvSpPr>
        <p:spPr>
          <a:xfrm>
            <a:off x="4953000" y="2895600"/>
            <a:ext cx="3733800" cy="3276600"/>
          </a:xfrm>
          <a:prstGeom prst="rect">
            <a:avLst/>
          </a:prstGeom>
        </p:spPr>
        <p:txBody>
          <a:bodyPr/>
          <a:lstStyle>
            <a:lvl1pPr>
              <a:defRPr sz="2400" b="0">
                <a:solidFill>
                  <a:schemeClr val="tx1"/>
                </a:solidFill>
              </a:defRPr>
            </a:lvl1pPr>
          </a:lstStyle>
          <a:p>
            <a:r>
              <a:rPr lang="en-US" dirty="0"/>
              <a:t>[Insert Picture]</a:t>
            </a:r>
          </a:p>
        </p:txBody>
      </p:sp>
      <p:sp>
        <p:nvSpPr>
          <p:cNvPr id="10" name="Text Placeholder 9"/>
          <p:cNvSpPr>
            <a:spLocks noGrp="1"/>
          </p:cNvSpPr>
          <p:nvPr>
            <p:ph type="body" sz="quarter" idx="12" hasCustomPrompt="1"/>
          </p:nvPr>
        </p:nvSpPr>
        <p:spPr>
          <a:xfrm>
            <a:off x="457200" y="1161256"/>
            <a:ext cx="8153400" cy="1247880"/>
          </a:xfrm>
          <a:prstGeom prst="rect">
            <a:avLst/>
          </a:prstGeom>
        </p:spPr>
        <p:txBody>
          <a:bodyPr/>
          <a:lstStyle>
            <a:lvl1pPr marL="225425" indent="-225425">
              <a:defRPr sz="2400" b="0" baseline="0">
                <a:solidFill>
                  <a:schemeClr val="tx1"/>
                </a:solidFill>
              </a:defRPr>
            </a:lvl1pPr>
          </a:lstStyle>
          <a:p>
            <a:pPr lvl="0"/>
            <a:r>
              <a:rPr lang="en-US" dirty="0"/>
              <a:t>[Insert Content]</a:t>
            </a:r>
          </a:p>
        </p:txBody>
      </p:sp>
      <p:sp>
        <p:nvSpPr>
          <p:cNvPr id="14" name="Slide Number Placeholder 6"/>
          <p:cNvSpPr>
            <a:spLocks noGrp="1"/>
          </p:cNvSpPr>
          <p:nvPr>
            <p:ph type="sldNum" sz="quarter" idx="15"/>
          </p:nvPr>
        </p:nvSpPr>
        <p:spPr>
          <a:xfrm>
            <a:off x="6463145" y="6356351"/>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1993647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Text Pic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9" name="Rounded Rectangle 8"/>
          <p:cNvSpPr>
            <a:spLocks/>
          </p:cNvSpPr>
          <p:nvPr userDrawn="1"/>
        </p:nvSpPr>
        <p:spPr>
          <a:xfrm>
            <a:off x="4495800" y="2764493"/>
            <a:ext cx="4227929" cy="340770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3" name="Rounded Rectangle 12"/>
          <p:cNvSpPr>
            <a:spLocks/>
          </p:cNvSpPr>
          <p:nvPr userDrawn="1"/>
        </p:nvSpPr>
        <p:spPr>
          <a:xfrm>
            <a:off x="304800" y="990600"/>
            <a:ext cx="8382000" cy="1524000"/>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4" name="Text Placeholder 5"/>
          <p:cNvSpPr>
            <a:spLocks noGrp="1"/>
          </p:cNvSpPr>
          <p:nvPr>
            <p:ph type="body" sz="quarter" idx="10" hasCustomPrompt="1"/>
          </p:nvPr>
        </p:nvSpPr>
        <p:spPr>
          <a:xfrm>
            <a:off x="4638782" y="2895600"/>
            <a:ext cx="4048017" cy="3161811"/>
          </a:xfrm>
          <a:prstGeom prst="rect">
            <a:avLst/>
          </a:prstGeom>
        </p:spPr>
        <p:txBody>
          <a:bodyPr/>
          <a:lstStyle>
            <a:lvl1pPr marL="225425" indent="-225425">
              <a:defRPr sz="2400" b="0">
                <a:solidFill>
                  <a:schemeClr val="tx1"/>
                </a:solidFill>
              </a:defRPr>
            </a:lvl1pPr>
          </a:lstStyle>
          <a:p>
            <a:pPr lvl="0"/>
            <a:r>
              <a:rPr lang="en-US" dirty="0"/>
              <a:t>[Insert Content]</a:t>
            </a:r>
          </a:p>
        </p:txBody>
      </p:sp>
      <p:sp>
        <p:nvSpPr>
          <p:cNvPr id="15" name="Picture Placeholder 7"/>
          <p:cNvSpPr>
            <a:spLocks noGrp="1"/>
          </p:cNvSpPr>
          <p:nvPr>
            <p:ph type="pic" sz="quarter" idx="11" hasCustomPrompt="1"/>
          </p:nvPr>
        </p:nvSpPr>
        <p:spPr>
          <a:xfrm>
            <a:off x="457200" y="2895600"/>
            <a:ext cx="3733800" cy="3276600"/>
          </a:xfrm>
          <a:prstGeom prst="rect">
            <a:avLst/>
          </a:prstGeom>
        </p:spPr>
        <p:txBody>
          <a:bodyPr/>
          <a:lstStyle>
            <a:lvl1pPr>
              <a:defRPr sz="2400" b="0">
                <a:solidFill>
                  <a:schemeClr val="tx1"/>
                </a:solidFill>
              </a:defRPr>
            </a:lvl1pPr>
          </a:lstStyle>
          <a:p>
            <a:r>
              <a:rPr lang="en-US" dirty="0"/>
              <a:t>[Insert Picture]</a:t>
            </a:r>
          </a:p>
        </p:txBody>
      </p:sp>
      <p:sp>
        <p:nvSpPr>
          <p:cNvPr id="16" name="Text Placeholder 9"/>
          <p:cNvSpPr>
            <a:spLocks noGrp="1"/>
          </p:cNvSpPr>
          <p:nvPr>
            <p:ph type="body" sz="quarter" idx="12" hasCustomPrompt="1"/>
          </p:nvPr>
        </p:nvSpPr>
        <p:spPr>
          <a:xfrm>
            <a:off x="457200" y="1177776"/>
            <a:ext cx="8153400" cy="1231360"/>
          </a:xfrm>
          <a:prstGeom prst="rect">
            <a:avLst/>
          </a:prstGeom>
        </p:spPr>
        <p:txBody>
          <a:bodyPr/>
          <a:lstStyle>
            <a:lvl1pPr marL="225425" indent="-225425">
              <a:defRPr sz="2400" b="0" baseline="0">
                <a:solidFill>
                  <a:schemeClr val="tx1"/>
                </a:solidFill>
              </a:defRPr>
            </a:lvl1pPr>
          </a:lstStyle>
          <a:p>
            <a:pPr lvl="0"/>
            <a:r>
              <a:rPr lang="en-US" dirty="0"/>
              <a:t>[Insert Content]</a:t>
            </a:r>
          </a:p>
        </p:txBody>
      </p:sp>
      <p:sp>
        <p:nvSpPr>
          <p:cNvPr id="12" name="Slide Number Placeholder 6"/>
          <p:cNvSpPr>
            <a:spLocks noGrp="1"/>
          </p:cNvSpPr>
          <p:nvPr>
            <p:ph type="sldNum" sz="quarter" idx="15"/>
          </p:nvPr>
        </p:nvSpPr>
        <p:spPr>
          <a:xfrm>
            <a:off x="6463145" y="6356351"/>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3537311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Text Pic 3">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9" name="Rounded Rectangle 8"/>
          <p:cNvSpPr>
            <a:spLocks/>
          </p:cNvSpPr>
          <p:nvPr userDrawn="1"/>
        </p:nvSpPr>
        <p:spPr>
          <a:xfrm>
            <a:off x="257332" y="1046101"/>
            <a:ext cx="4138507" cy="340770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3" name="Rounded Rectangle 12"/>
          <p:cNvSpPr>
            <a:spLocks/>
          </p:cNvSpPr>
          <p:nvPr userDrawn="1"/>
        </p:nvSpPr>
        <p:spPr>
          <a:xfrm>
            <a:off x="304800" y="4648200"/>
            <a:ext cx="8382000" cy="1524000"/>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4" name="Text Placeholder 5"/>
          <p:cNvSpPr>
            <a:spLocks noGrp="1"/>
          </p:cNvSpPr>
          <p:nvPr>
            <p:ph type="body" sz="quarter" idx="10" hasCustomPrompt="1"/>
          </p:nvPr>
        </p:nvSpPr>
        <p:spPr>
          <a:xfrm>
            <a:off x="447783" y="1143000"/>
            <a:ext cx="3962400" cy="3161811"/>
          </a:xfrm>
          <a:prstGeom prst="rect">
            <a:avLst/>
          </a:prstGeom>
        </p:spPr>
        <p:txBody>
          <a:bodyPr/>
          <a:lstStyle>
            <a:lvl1pPr marL="225425" indent="-225425">
              <a:defRPr sz="2400" b="0">
                <a:solidFill>
                  <a:schemeClr val="tx1"/>
                </a:solidFill>
              </a:defRPr>
            </a:lvl1pPr>
          </a:lstStyle>
          <a:p>
            <a:pPr lvl="0"/>
            <a:r>
              <a:rPr lang="en-US" dirty="0"/>
              <a:t>[Insert Content]</a:t>
            </a:r>
          </a:p>
        </p:txBody>
      </p:sp>
      <p:sp>
        <p:nvSpPr>
          <p:cNvPr id="15" name="Picture Placeholder 7"/>
          <p:cNvSpPr>
            <a:spLocks noGrp="1"/>
          </p:cNvSpPr>
          <p:nvPr>
            <p:ph type="pic" sz="quarter" idx="11" hasCustomPrompt="1"/>
          </p:nvPr>
        </p:nvSpPr>
        <p:spPr>
          <a:xfrm>
            <a:off x="4953000" y="1143000"/>
            <a:ext cx="3733800" cy="3276600"/>
          </a:xfrm>
          <a:prstGeom prst="rect">
            <a:avLst/>
          </a:prstGeom>
        </p:spPr>
        <p:txBody>
          <a:bodyPr/>
          <a:lstStyle>
            <a:lvl1pPr>
              <a:defRPr sz="2400" b="0">
                <a:solidFill>
                  <a:schemeClr val="tx1"/>
                </a:solidFill>
              </a:defRPr>
            </a:lvl1pPr>
          </a:lstStyle>
          <a:p>
            <a:r>
              <a:rPr lang="en-US" dirty="0"/>
              <a:t>[Insert Picture]</a:t>
            </a:r>
          </a:p>
        </p:txBody>
      </p:sp>
      <p:sp>
        <p:nvSpPr>
          <p:cNvPr id="16" name="Text Placeholder 9"/>
          <p:cNvSpPr>
            <a:spLocks noGrp="1"/>
          </p:cNvSpPr>
          <p:nvPr>
            <p:ph type="body" sz="quarter" idx="12" hasCustomPrompt="1"/>
          </p:nvPr>
        </p:nvSpPr>
        <p:spPr>
          <a:xfrm>
            <a:off x="457200" y="4835376"/>
            <a:ext cx="8153400" cy="1231360"/>
          </a:xfrm>
          <a:prstGeom prst="rect">
            <a:avLst/>
          </a:prstGeom>
        </p:spPr>
        <p:txBody>
          <a:bodyPr/>
          <a:lstStyle>
            <a:lvl1pPr marL="225425" indent="-225425">
              <a:defRPr sz="2400" b="0" baseline="0">
                <a:solidFill>
                  <a:schemeClr val="tx1"/>
                </a:solidFill>
              </a:defRPr>
            </a:lvl1pPr>
          </a:lstStyle>
          <a:p>
            <a:pPr lvl="0"/>
            <a:r>
              <a:rPr lang="en-US" dirty="0"/>
              <a:t>[Insert Content]</a:t>
            </a:r>
          </a:p>
        </p:txBody>
      </p:sp>
      <p:sp>
        <p:nvSpPr>
          <p:cNvPr id="11" name="Slide Number Placeholder 6"/>
          <p:cNvSpPr>
            <a:spLocks noGrp="1"/>
          </p:cNvSpPr>
          <p:nvPr>
            <p:ph type="sldNum" sz="quarter" idx="15"/>
          </p:nvPr>
        </p:nvSpPr>
        <p:spPr>
          <a:xfrm>
            <a:off x="6463145" y="6356351"/>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2170908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Text Pic 4">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9" name="Rounded Rectangle 8"/>
          <p:cNvSpPr>
            <a:spLocks/>
          </p:cNvSpPr>
          <p:nvPr userDrawn="1"/>
        </p:nvSpPr>
        <p:spPr>
          <a:xfrm>
            <a:off x="4548293" y="1011893"/>
            <a:ext cx="4138507" cy="340770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3" name="Rounded Rectangle 12"/>
          <p:cNvSpPr>
            <a:spLocks/>
          </p:cNvSpPr>
          <p:nvPr userDrawn="1"/>
        </p:nvSpPr>
        <p:spPr>
          <a:xfrm>
            <a:off x="304800" y="4648200"/>
            <a:ext cx="8382000" cy="1524000"/>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Text Placeholder 5"/>
          <p:cNvSpPr>
            <a:spLocks noGrp="1"/>
          </p:cNvSpPr>
          <p:nvPr>
            <p:ph type="body" sz="quarter" idx="10" hasCustomPrompt="1"/>
          </p:nvPr>
        </p:nvSpPr>
        <p:spPr>
          <a:xfrm>
            <a:off x="4691276" y="1143000"/>
            <a:ext cx="3962400" cy="3161811"/>
          </a:xfrm>
          <a:prstGeom prst="rect">
            <a:avLst/>
          </a:prstGeom>
        </p:spPr>
        <p:txBody>
          <a:bodyPr/>
          <a:lstStyle>
            <a:lvl1pPr marL="225425" indent="-225425">
              <a:defRPr sz="2400" b="0">
                <a:solidFill>
                  <a:schemeClr val="tx1"/>
                </a:solidFill>
              </a:defRPr>
            </a:lvl1pPr>
          </a:lstStyle>
          <a:p>
            <a:pPr lvl="0"/>
            <a:r>
              <a:rPr lang="en-US" dirty="0"/>
              <a:t>[Insert Content]</a:t>
            </a:r>
          </a:p>
        </p:txBody>
      </p:sp>
      <p:sp>
        <p:nvSpPr>
          <p:cNvPr id="15" name="Picture Placeholder 7"/>
          <p:cNvSpPr>
            <a:spLocks noGrp="1"/>
          </p:cNvSpPr>
          <p:nvPr>
            <p:ph type="pic" sz="quarter" idx="11" hasCustomPrompt="1"/>
          </p:nvPr>
        </p:nvSpPr>
        <p:spPr>
          <a:xfrm>
            <a:off x="457200" y="1143000"/>
            <a:ext cx="3810000" cy="3276600"/>
          </a:xfrm>
          <a:prstGeom prst="rect">
            <a:avLst/>
          </a:prstGeom>
        </p:spPr>
        <p:txBody>
          <a:bodyPr/>
          <a:lstStyle>
            <a:lvl1pPr>
              <a:defRPr sz="2400" b="0">
                <a:solidFill>
                  <a:schemeClr val="tx1"/>
                </a:solidFill>
              </a:defRPr>
            </a:lvl1pPr>
          </a:lstStyle>
          <a:p>
            <a:r>
              <a:rPr lang="en-US" dirty="0"/>
              <a:t>[Insert Picture]</a:t>
            </a:r>
          </a:p>
        </p:txBody>
      </p:sp>
      <p:sp>
        <p:nvSpPr>
          <p:cNvPr id="16" name="Text Placeholder 9"/>
          <p:cNvSpPr>
            <a:spLocks noGrp="1"/>
          </p:cNvSpPr>
          <p:nvPr>
            <p:ph type="body" sz="quarter" idx="12" hasCustomPrompt="1"/>
          </p:nvPr>
        </p:nvSpPr>
        <p:spPr>
          <a:xfrm>
            <a:off x="457200" y="4835376"/>
            <a:ext cx="8153400" cy="1231360"/>
          </a:xfrm>
          <a:prstGeom prst="rect">
            <a:avLst/>
          </a:prstGeom>
        </p:spPr>
        <p:txBody>
          <a:bodyPr/>
          <a:lstStyle>
            <a:lvl1pPr marL="225425" indent="-225425">
              <a:defRPr sz="2400" b="0" baseline="0">
                <a:solidFill>
                  <a:schemeClr val="tx1"/>
                </a:solidFill>
              </a:defRPr>
            </a:lvl1pPr>
          </a:lstStyle>
          <a:p>
            <a:pPr lvl="0"/>
            <a:r>
              <a:rPr lang="en-US" dirty="0"/>
              <a:t>[Insert Content]</a:t>
            </a:r>
          </a:p>
        </p:txBody>
      </p:sp>
      <p:sp>
        <p:nvSpPr>
          <p:cNvPr id="11" name="Slide Number Placeholder 6"/>
          <p:cNvSpPr>
            <a:spLocks noGrp="1"/>
          </p:cNvSpPr>
          <p:nvPr>
            <p:ph type="sldNum" sz="quarter" idx="15"/>
          </p:nvPr>
        </p:nvSpPr>
        <p:spPr>
          <a:xfrm>
            <a:off x="6463145" y="6356351"/>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4271274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t>Slide </a:t>
            </a:r>
            <a:fld id="{4B280825-7B08-4CCD-B0AA-43582496CAB2}" type="slidenum">
              <a:rPr lang="en-US" smtClean="0"/>
              <a:pPr/>
              <a:t>‹#›</a:t>
            </a:fld>
            <a:endParaRPr lang="en-US" dirty="0"/>
          </a:p>
        </p:txBody>
      </p:sp>
    </p:spTree>
    <p:extLst>
      <p:ext uri="{BB962C8B-B14F-4D97-AF65-F5344CB8AC3E}">
        <p14:creationId xmlns:p14="http://schemas.microsoft.com/office/powerpoint/2010/main" val="11977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143000"/>
            <a:ext cx="3886200" cy="5029200"/>
          </a:xfrm>
        </p:spPr>
        <p:txBody>
          <a:body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29150" y="1143000"/>
            <a:ext cx="3886200" cy="5029200"/>
          </a:xfrm>
        </p:spPr>
        <p:txBody>
          <a:bodyPr/>
          <a:lstStyle/>
          <a:p>
            <a:pPr lvl="0"/>
            <a:r>
              <a:rPr lang="en-US" dirty="0"/>
              <a:t>Click to edit Master text styles</a:t>
            </a:r>
          </a:p>
          <a:p>
            <a:pPr lvl="1"/>
            <a:r>
              <a:rPr lang="en-US" dirty="0"/>
              <a:t>Second level</a:t>
            </a:r>
          </a:p>
        </p:txBody>
      </p:sp>
      <p:sp>
        <p:nvSpPr>
          <p:cNvPr id="7" name="Slide Number Placeholder 6"/>
          <p:cNvSpPr>
            <a:spLocks noGrp="1"/>
          </p:cNvSpPr>
          <p:nvPr>
            <p:ph type="sldNum" sz="quarter" idx="12"/>
          </p:nvPr>
        </p:nvSpPr>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194650575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132575"/>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3845" y="1958275"/>
            <a:ext cx="3867150" cy="4213925"/>
          </a:xfrm>
        </p:spPr>
        <p:txBody>
          <a:body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29150" y="1132575"/>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958275"/>
            <a:ext cx="3886201" cy="4213925"/>
          </a:xfrm>
        </p:spPr>
        <p:txBody>
          <a:bodyPr/>
          <a:lstStyle/>
          <a:p>
            <a:pPr lvl="0"/>
            <a:r>
              <a:rPr lang="en-US" dirty="0"/>
              <a:t>Click to edit Master text styles</a:t>
            </a:r>
          </a:p>
          <a:p>
            <a:pPr lvl="1"/>
            <a:r>
              <a:rPr lang="en-US" dirty="0"/>
              <a:t>Second level</a:t>
            </a:r>
          </a:p>
        </p:txBody>
      </p:sp>
      <p:sp>
        <p:nvSpPr>
          <p:cNvPr id="9" name="Slide Number Placeholder 8"/>
          <p:cNvSpPr>
            <a:spLocks noGrp="1"/>
          </p:cNvSpPr>
          <p:nvPr>
            <p:ph type="sldNum" sz="quarter" idx="12"/>
          </p:nvPr>
        </p:nvSpPr>
        <p:spPr/>
        <p:txBody>
          <a:bodyPr/>
          <a:lstStyle/>
          <a:p>
            <a:fld id="{4152746E-419F-4CEA-B9F0-2C2825ADD71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9296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4" name="Rounded Rectangle 3"/>
          <p:cNvSpPr>
            <a:spLocks/>
          </p:cNvSpPr>
          <p:nvPr userDrawn="1"/>
        </p:nvSpPr>
        <p:spPr>
          <a:xfrm>
            <a:off x="685800" y="3152113"/>
            <a:ext cx="7629918" cy="263908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Text Placeholder 6"/>
          <p:cNvSpPr>
            <a:spLocks noGrp="1"/>
          </p:cNvSpPr>
          <p:nvPr>
            <p:ph type="body" sz="quarter" idx="10" hasCustomPrompt="1"/>
          </p:nvPr>
        </p:nvSpPr>
        <p:spPr>
          <a:xfrm>
            <a:off x="837335" y="3286016"/>
            <a:ext cx="7326332" cy="2352784"/>
          </a:xfrm>
          <a:prstGeom prst="rect">
            <a:avLst/>
          </a:prstGeom>
        </p:spPr>
        <p:txBody>
          <a:bodyPr anchor="ctr">
            <a:normAutofit/>
          </a:bodyPr>
          <a:lstStyle>
            <a:lvl1pPr marL="0" indent="0" algn="ctr">
              <a:buNone/>
              <a:defRPr sz="3600" b="0" baseline="0">
                <a:solidFill>
                  <a:schemeClr val="tx1"/>
                </a:solidFill>
              </a:defRPr>
            </a:lvl1pPr>
          </a:lstStyle>
          <a:p>
            <a:pPr lvl="0"/>
            <a:r>
              <a:rPr lang="en-US" dirty="0"/>
              <a:t>[Insert Content]</a:t>
            </a:r>
          </a:p>
        </p:txBody>
      </p:sp>
      <p:pic>
        <p:nvPicPr>
          <p:cNvPr id="8" name="Picture 2" descr="http://psych.uconn.edu/research/images/logo-2lines.jp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8273" b="92091" l="0" r="100000">
                        <a14:foregroundMark x1="8627" y1="65273" x2="8627" y2="65273"/>
                        <a14:foregroundMark x1="21176" y1="65273" x2="21176" y2="65273"/>
                        <a14:foregroundMark x1="29725" y1="64455" x2="29725" y2="64455"/>
                        <a14:foregroundMark x1="29882" y1="58909" x2="29882" y2="58909"/>
                        <a14:foregroundMark x1="34353" y1="65909" x2="34353" y2="65909"/>
                        <a14:foregroundMark x1="45020" y1="65455" x2="45020" y2="65455"/>
                        <a14:foregroundMark x1="50902" y1="64273" x2="50902" y2="64273"/>
                        <a14:foregroundMark x1="53569" y1="65091" x2="53569" y2="65091"/>
                        <a14:foregroundMark x1="59608" y1="64636" x2="59608" y2="64636"/>
                        <a14:foregroundMark x1="59451" y1="59273" x2="59451" y2="59273"/>
                        <a14:foregroundMark x1="63922" y1="65091" x2="63922" y2="65091"/>
                        <a14:foregroundMark x1="84941" y1="66273" x2="84941" y2="66273"/>
                        <a14:foregroundMark x1="88157" y1="64000" x2="88157" y2="64000"/>
                        <a14:foregroundMark x1="17255" y1="76636" x2="17255" y2="76636"/>
                        <a14:foregroundMark x1="26118" y1="84455" x2="26118" y2="84455"/>
                        <a14:foregroundMark x1="29882" y1="83636" x2="29882" y2="83636"/>
                        <a14:foregroundMark x1="39137" y1="82000" x2="39137" y2="82000"/>
                        <a14:foregroundMark x1="47686" y1="85091" x2="47686" y2="85091"/>
                        <a14:foregroundMark x1="55373" y1="86182" x2="55373" y2="86182"/>
                        <a14:foregroundMark x1="63059" y1="83000" x2="63059" y2="83000"/>
                        <a14:foregroundMark x1="68392" y1="83455" x2="68392" y2="83455"/>
                        <a14:foregroundMark x1="73020" y1="84727" x2="73020" y2="84727"/>
                        <a14:foregroundMark x1="80706" y1="83455" x2="80706" y2="83455"/>
                        <a14:foregroundMark x1="90118" y1="82455" x2="90118" y2="82455"/>
                        <a14:foregroundMark x1="39216" y1="28455" x2="39216" y2="28455"/>
                        <a14:foregroundMark x1="64157" y1="20182" x2="64157" y2="20182"/>
                        <a14:foregroundMark x1="63059" y1="19091" x2="63059" y2="19091"/>
                        <a14:foregroundMark x1="38667" y1="23727" x2="38667" y2="23727"/>
                        <a14:foregroundMark x1="63922" y1="22091" x2="63922" y2="22091"/>
                        <a14:backgroundMark x1="50588" y1="82636" x2="50588" y2="82636"/>
                        <a14:backgroundMark x1="43216" y1="65091" x2="43216" y2="65091"/>
                        <a14:backgroundMark x1="49804" y1="26182" x2="49804" y2="26182"/>
                        <a14:backgroundMark x1="49804" y1="23727" x2="49804" y2="23727"/>
                        <a14:backgroundMark x1="38039" y1="31818" x2="38039" y2="31818"/>
                        <a14:backgroundMark x1="37255" y1="25818" x2="37255" y2="25818"/>
                        <a14:backgroundMark x1="38902" y1="34455" x2="38902" y2="34455"/>
                        <a14:backgroundMark x1="37255" y1="23636" x2="37255" y2="23636"/>
                        <a14:backgroundMark x1="37804" y1="37091" x2="37804" y2="37091"/>
                        <a14:backgroundMark x1="37725" y1="29273" x2="37725" y2="29273"/>
                        <a14:backgroundMark x1="36627" y1="31182" x2="36627" y2="31182"/>
                        <a14:backgroundMark x1="35843" y1="24727" x2="35843" y2="24727"/>
                        <a14:backgroundMark x1="35137" y1="29909" x2="35137" y2="29909"/>
                        <a14:backgroundMark x1="36392" y1="36273" x2="36392" y2="36273"/>
                        <a14:backgroundMark x1="39608" y1="42545" x2="39608" y2="42545"/>
                        <a14:backgroundMark x1="41020" y1="42727" x2="41020" y2="42727"/>
                        <a14:backgroundMark x1="46353" y1="41091" x2="46353" y2="41091"/>
                        <a14:backgroundMark x1="45020" y1="42182" x2="45020" y2="42182"/>
                        <a14:backgroundMark x1="53098" y1="40091" x2="53098" y2="40091"/>
                        <a14:backgroundMark x1="54510" y1="41636" x2="54510" y2="41636"/>
                        <a14:backgroundMark x1="58667" y1="43000" x2="58667" y2="43000"/>
                        <a14:backgroundMark x1="61490" y1="33182" x2="61490" y2="33182"/>
                        <a14:backgroundMark x1="60471" y1="36545" x2="60471" y2="36545"/>
                        <a14:backgroundMark x1="62353" y1="37182" x2="62353" y2="37182"/>
                        <a14:backgroundMark x1="63529" y1="36364" x2="63529" y2="36364"/>
                        <a14:backgroundMark x1="64157" y1="30455" x2="64157" y2="30455"/>
                        <a14:backgroundMark x1="63216" y1="31273" x2="63216" y2="31273"/>
                        <a14:backgroundMark x1="64863" y1="30091" x2="64863" y2="30091"/>
                        <a14:backgroundMark x1="62745" y1="26727" x2="62745" y2="26727"/>
                        <a14:backgroundMark x1="62824" y1="23182" x2="62824" y2="23182"/>
                        <a14:backgroundMark x1="64941" y1="23909" x2="64941" y2="23909"/>
                        <a14:backgroundMark x1="63059" y1="21545" x2="63059" y2="21545"/>
                        <a14:backgroundMark x1="50118" y1="15455" x2="50118" y2="15455"/>
                        <a14:backgroundMark x1="52627" y1="17455" x2="52627" y2="17455"/>
                        <a14:backgroundMark x1="51608" y1="19091" x2="51608" y2="19091"/>
                        <a14:backgroundMark x1="49882" y1="14000" x2="49882" y2="14000"/>
                        <a14:backgroundMark x1="47294" y1="16727" x2="47294" y2="16727"/>
                        <a14:backgroundMark x1="48157" y1="18000" x2="48157" y2="18000"/>
                        <a14:backgroundMark x1="48863" y1="18909" x2="48863" y2="18909"/>
                        <a14:backgroundMark x1="46275" y1="22909" x2="46275" y2="22909"/>
                        <a14:backgroundMark x1="47451" y1="24273" x2="47451" y2="24273"/>
                        <a14:backgroundMark x1="48471" y1="25273" x2="48471" y2="25273"/>
                        <a14:backgroundMark x1="46510" y1="23636" x2="46510" y2="23636"/>
                        <a14:backgroundMark x1="53725" y1="23364" x2="53725" y2="23364"/>
                        <a14:backgroundMark x1="51922" y1="25091" x2="51922" y2="25091"/>
                        <a14:backgroundMark x1="54196" y1="30182" x2="54196" y2="30182"/>
                        <a14:backgroundMark x1="53020" y1="31455" x2="53020" y2="31455"/>
                        <a14:backgroundMark x1="52314" y1="32273" x2="52314" y2="32273"/>
                        <a14:backgroundMark x1="46118" y1="30364" x2="46118" y2="30364"/>
                        <a14:backgroundMark x1="47922" y1="32091" x2="47922" y2="32091"/>
                        <a14:backgroundMark x1="50118" y1="35455" x2="50118" y2="35455"/>
                        <a14:backgroundMark x1="64000" y1="24727" x2="64000" y2="24727"/>
                        <a14:backgroundMark x1="37255" y1="22091" x2="37255" y2="22091"/>
                      </a14:backgroundRemoval>
                    </a14:imgEffect>
                  </a14:imgLayer>
                </a14:imgProps>
              </a:ext>
              <a:ext uri="{28A0092B-C50C-407E-A947-70E740481C1C}">
                <a14:useLocalDpi xmlns:a14="http://schemas.microsoft.com/office/drawing/2010/main" val="0"/>
              </a:ext>
            </a:extLst>
          </a:blip>
          <a:srcRect/>
          <a:stretch>
            <a:fillRect/>
          </a:stretch>
        </p:blipFill>
        <p:spPr bwMode="auto">
          <a:xfrm>
            <a:off x="3200400" y="778436"/>
            <a:ext cx="2895600" cy="2498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62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375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5" name="Rounded Rectangle 4"/>
          <p:cNvSpPr>
            <a:spLocks/>
          </p:cNvSpPr>
          <p:nvPr userDrawn="1"/>
        </p:nvSpPr>
        <p:spPr>
          <a:xfrm>
            <a:off x="609600" y="1295399"/>
            <a:ext cx="7843763" cy="4800601"/>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Text Placeholder 6"/>
          <p:cNvSpPr>
            <a:spLocks noGrp="1"/>
          </p:cNvSpPr>
          <p:nvPr>
            <p:ph type="body" sz="quarter" idx="10" hasCustomPrompt="1"/>
          </p:nvPr>
        </p:nvSpPr>
        <p:spPr>
          <a:xfrm>
            <a:off x="791988" y="1447800"/>
            <a:ext cx="7660519" cy="4495800"/>
          </a:xfrm>
          <a:prstGeom prst="rect">
            <a:avLst/>
          </a:prstGeom>
        </p:spPr>
        <p:txBody>
          <a:bodyPr/>
          <a:lstStyle>
            <a:lvl1pPr marL="225425" indent="-225425">
              <a:defRPr sz="2400" b="0" baseline="0">
                <a:solidFill>
                  <a:schemeClr val="tx1"/>
                </a:solidFill>
              </a:defRPr>
            </a:lvl1pPr>
          </a:lstStyle>
          <a:p>
            <a:pPr lvl="0"/>
            <a:r>
              <a:rPr lang="en-US" dirty="0"/>
              <a:t>[Insert Lesson Content]</a:t>
            </a:r>
          </a:p>
          <a:p>
            <a:pPr lvl="0"/>
            <a:endParaRPr lang="en-US" dirty="0"/>
          </a:p>
        </p:txBody>
      </p:sp>
      <p:sp>
        <p:nvSpPr>
          <p:cNvPr id="9" name="Slide Number Placeholder 6"/>
          <p:cNvSpPr>
            <a:spLocks noGrp="1"/>
          </p:cNvSpPr>
          <p:nvPr>
            <p:ph type="sldNum" sz="quarter" idx="13"/>
          </p:nvPr>
        </p:nvSpPr>
        <p:spPr>
          <a:xfrm>
            <a:off x="6463145" y="6356351"/>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331912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5" name="Picture Placeholder 5"/>
          <p:cNvSpPr>
            <a:spLocks noGrp="1"/>
          </p:cNvSpPr>
          <p:nvPr>
            <p:ph type="pic" sz="quarter" idx="12" hasCustomPrompt="1"/>
          </p:nvPr>
        </p:nvSpPr>
        <p:spPr>
          <a:xfrm>
            <a:off x="685800" y="1752600"/>
            <a:ext cx="7924800" cy="4343400"/>
          </a:xfrm>
          <a:prstGeom prst="rect">
            <a:avLst/>
          </a:prstGeom>
        </p:spPr>
        <p:txBody>
          <a:bodyPr/>
          <a:lstStyle>
            <a:lvl1pPr>
              <a:defRPr sz="2400" b="0">
                <a:solidFill>
                  <a:schemeClr val="tx1"/>
                </a:solidFill>
              </a:defRPr>
            </a:lvl1pPr>
          </a:lstStyle>
          <a:p>
            <a:r>
              <a:rPr lang="en-US" dirty="0"/>
              <a:t>[Insert Picture]</a:t>
            </a:r>
          </a:p>
        </p:txBody>
      </p:sp>
      <p:sp>
        <p:nvSpPr>
          <p:cNvPr id="6" name="Text Placeholder 7"/>
          <p:cNvSpPr>
            <a:spLocks noGrp="1"/>
          </p:cNvSpPr>
          <p:nvPr>
            <p:ph type="body" sz="quarter" idx="13" hasCustomPrompt="1"/>
          </p:nvPr>
        </p:nvSpPr>
        <p:spPr>
          <a:xfrm>
            <a:off x="685800" y="1143000"/>
            <a:ext cx="4343400" cy="533400"/>
          </a:xfrm>
          <a:prstGeom prst="rect">
            <a:avLst/>
          </a:prstGeom>
        </p:spPr>
        <p:txBody>
          <a:bodyPr/>
          <a:lstStyle>
            <a:lvl1pPr>
              <a:defRPr sz="2400" baseline="0">
                <a:solidFill>
                  <a:schemeClr val="tx1"/>
                </a:solidFill>
              </a:defRPr>
            </a:lvl1pPr>
            <a:lvl2pPr marL="228600" indent="0">
              <a:buNone/>
              <a:defRPr/>
            </a:lvl2pPr>
            <a:lvl3pPr marL="685800" indent="0">
              <a:buNone/>
              <a:defRPr/>
            </a:lvl3pPr>
            <a:lvl4pPr marL="1143000" indent="0">
              <a:buNone/>
              <a:defRPr/>
            </a:lvl4pPr>
            <a:lvl5pPr marL="1828800" indent="0">
              <a:buNone/>
              <a:defRPr/>
            </a:lvl5pPr>
          </a:lstStyle>
          <a:p>
            <a:pPr lvl="0"/>
            <a:r>
              <a:rPr lang="en-US" dirty="0"/>
              <a:t>[Insert Picture Description]</a:t>
            </a:r>
          </a:p>
        </p:txBody>
      </p:sp>
      <p:sp>
        <p:nvSpPr>
          <p:cNvPr id="9" name="Slide Number Placeholder 6"/>
          <p:cNvSpPr>
            <a:spLocks noGrp="1"/>
          </p:cNvSpPr>
          <p:nvPr>
            <p:ph type="sldNum" sz="quarter" idx="16"/>
          </p:nvPr>
        </p:nvSpPr>
        <p:spPr>
          <a:xfrm>
            <a:off x="6463145" y="6324600"/>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388687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bove Picture bel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11" name="Rounded Rectangle 10"/>
          <p:cNvSpPr>
            <a:spLocks/>
          </p:cNvSpPr>
          <p:nvPr userDrawn="1"/>
        </p:nvSpPr>
        <p:spPr>
          <a:xfrm>
            <a:off x="685800" y="1247113"/>
            <a:ext cx="7629918" cy="263908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2" name="Text Placeholder 6"/>
          <p:cNvSpPr>
            <a:spLocks noGrp="1"/>
          </p:cNvSpPr>
          <p:nvPr>
            <p:ph type="body" sz="quarter" idx="10" hasCustomPrompt="1"/>
          </p:nvPr>
        </p:nvSpPr>
        <p:spPr>
          <a:xfrm>
            <a:off x="837335" y="1381016"/>
            <a:ext cx="7326332" cy="2352784"/>
          </a:xfrm>
          <a:prstGeom prst="rect">
            <a:avLst/>
          </a:prstGeom>
        </p:spPr>
        <p:txBody>
          <a:bodyPr/>
          <a:lstStyle>
            <a:lvl1pPr marL="225425" indent="-225425">
              <a:defRPr sz="2400" b="0" baseline="0">
                <a:solidFill>
                  <a:schemeClr val="tx1"/>
                </a:solidFill>
              </a:defRPr>
            </a:lvl1pPr>
          </a:lstStyle>
          <a:p>
            <a:pPr lvl="0"/>
            <a:r>
              <a:rPr lang="en-US" dirty="0"/>
              <a:t>[Insert Content]</a:t>
            </a:r>
          </a:p>
        </p:txBody>
      </p:sp>
      <p:sp>
        <p:nvSpPr>
          <p:cNvPr id="13" name="Picture Placeholder 8"/>
          <p:cNvSpPr>
            <a:spLocks noGrp="1"/>
          </p:cNvSpPr>
          <p:nvPr>
            <p:ph type="pic" sz="quarter" idx="11" hasCustomPrompt="1"/>
          </p:nvPr>
        </p:nvSpPr>
        <p:spPr>
          <a:xfrm>
            <a:off x="848118" y="4267200"/>
            <a:ext cx="7467600" cy="1905000"/>
          </a:xfrm>
          <a:prstGeom prst="rect">
            <a:avLst/>
          </a:prstGeom>
        </p:spPr>
        <p:txBody>
          <a:bodyPr/>
          <a:lstStyle>
            <a:lvl1pPr algn="l">
              <a:defRPr sz="2400" b="0">
                <a:solidFill>
                  <a:schemeClr val="tx1"/>
                </a:solidFill>
              </a:defRPr>
            </a:lvl1pPr>
          </a:lstStyle>
          <a:p>
            <a:r>
              <a:rPr lang="en-US" dirty="0"/>
              <a:t>[Insert Picture]</a:t>
            </a:r>
          </a:p>
        </p:txBody>
      </p:sp>
      <p:sp>
        <p:nvSpPr>
          <p:cNvPr id="8" name="Slide Number Placeholder 6"/>
          <p:cNvSpPr>
            <a:spLocks noGrp="1"/>
          </p:cNvSpPr>
          <p:nvPr>
            <p:ph type="sldNum" sz="quarter" idx="14"/>
          </p:nvPr>
        </p:nvSpPr>
        <p:spPr>
          <a:xfrm>
            <a:off x="6463145" y="6340475"/>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418007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 Above Picture bel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[Insert Lesson Name]</a:t>
            </a:r>
          </a:p>
        </p:txBody>
      </p:sp>
      <p:sp>
        <p:nvSpPr>
          <p:cNvPr id="11" name="Rounded Rectangle 10"/>
          <p:cNvSpPr>
            <a:spLocks/>
          </p:cNvSpPr>
          <p:nvPr userDrawn="1"/>
        </p:nvSpPr>
        <p:spPr>
          <a:xfrm>
            <a:off x="685800" y="1247113"/>
            <a:ext cx="7629918" cy="1648487"/>
          </a:xfrm>
          <a:prstGeom prst="roundRect">
            <a:avLst>
              <a:gd name="adj" fmla="val 4088"/>
            </a:avLst>
          </a:prstGeom>
          <a:solidFill>
            <a:srgbClr val="FFFFFF">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2" name="Text Placeholder 6"/>
          <p:cNvSpPr>
            <a:spLocks noGrp="1"/>
          </p:cNvSpPr>
          <p:nvPr>
            <p:ph type="body" sz="quarter" idx="10" hasCustomPrompt="1"/>
          </p:nvPr>
        </p:nvSpPr>
        <p:spPr>
          <a:xfrm>
            <a:off x="837335" y="1381016"/>
            <a:ext cx="7326332" cy="1469650"/>
          </a:xfrm>
          <a:prstGeom prst="rect">
            <a:avLst/>
          </a:prstGeom>
        </p:spPr>
        <p:txBody>
          <a:bodyPr/>
          <a:lstStyle>
            <a:lvl1pPr marL="225425" indent="-225425">
              <a:defRPr sz="2400" b="0" baseline="0">
                <a:solidFill>
                  <a:schemeClr val="tx1"/>
                </a:solidFill>
              </a:defRPr>
            </a:lvl1pPr>
          </a:lstStyle>
          <a:p>
            <a:pPr lvl="0"/>
            <a:r>
              <a:rPr lang="en-US" dirty="0"/>
              <a:t>[Insert Content]</a:t>
            </a:r>
          </a:p>
        </p:txBody>
      </p:sp>
      <p:sp>
        <p:nvSpPr>
          <p:cNvPr id="8" name="Slide Number Placeholder 6"/>
          <p:cNvSpPr>
            <a:spLocks noGrp="1"/>
          </p:cNvSpPr>
          <p:nvPr>
            <p:ph type="sldNum" sz="quarter" idx="14"/>
          </p:nvPr>
        </p:nvSpPr>
        <p:spPr>
          <a:xfrm>
            <a:off x="6463145" y="6340475"/>
            <a:ext cx="2057400" cy="365125"/>
          </a:xfrm>
        </p:spPr>
        <p:txBody>
          <a:bodyPr/>
          <a:lstStyle/>
          <a:p>
            <a:fld id="{4152746E-419F-4CEA-B9F0-2C2825ADD712}" type="slidenum">
              <a:rPr lang="en-US" smtClean="0"/>
              <a:t>‹#›</a:t>
            </a:fld>
            <a:endParaRPr lang="en-US" dirty="0"/>
          </a:p>
        </p:txBody>
      </p:sp>
    </p:spTree>
    <p:extLst>
      <p:ext uri="{BB962C8B-B14F-4D97-AF65-F5344CB8AC3E}">
        <p14:creationId xmlns:p14="http://schemas.microsoft.com/office/powerpoint/2010/main" val="304373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AC Banner"/>
          <p:cNvSpPr>
            <a:spLocks noChangeArrowheads="1"/>
          </p:cNvSpPr>
          <p:nvPr/>
        </p:nvSpPr>
        <p:spPr bwMode="auto">
          <a:xfrm>
            <a:off x="0" y="0"/>
            <a:ext cx="9144000" cy="938150"/>
          </a:xfrm>
          <a:prstGeom prst="rect">
            <a:avLst/>
          </a:prstGeom>
          <a:solidFill>
            <a:srgbClr val="1F497D"/>
          </a:solidFill>
          <a:ln w="9525">
            <a:noFill/>
            <a:miter lim="800000"/>
            <a:headEnd/>
            <a:tailEnd/>
          </a:ln>
          <a:effectLst/>
        </p:spPr>
        <p:txBody>
          <a:bodyPr wrap="none" anchor="ctr"/>
          <a:lstStyle/>
          <a:p>
            <a:pPr eaLnBrk="0" hangingPunct="0">
              <a:defRPr/>
            </a:pPr>
            <a:endParaRPr lang="en-US" sz="3000" b="1" dirty="0">
              <a:solidFill>
                <a:srgbClr val="604A7B"/>
              </a:solidFill>
              <a:latin typeface="+mn-lt"/>
              <a:ea typeface="+mn-ea"/>
              <a:cs typeface="+mn-cs"/>
            </a:endParaRPr>
          </a:p>
        </p:txBody>
      </p:sp>
      <p:sp>
        <p:nvSpPr>
          <p:cNvPr id="2" name="Title Placeholder 1"/>
          <p:cNvSpPr>
            <a:spLocks noGrp="1"/>
          </p:cNvSpPr>
          <p:nvPr>
            <p:ph type="title"/>
          </p:nvPr>
        </p:nvSpPr>
        <p:spPr>
          <a:xfrm>
            <a:off x="633845" y="152400"/>
            <a:ext cx="7886700" cy="7095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33845" y="1090550"/>
            <a:ext cx="7886700" cy="50816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dirty="0"/>
              <a:t>Slide </a:t>
            </a:r>
            <a:fld id="{4B280825-7B08-4CCD-B0AA-43582496CAB2}" type="slidenum">
              <a:rPr lang="en-US" smtClean="0"/>
              <a:pPr/>
              <a:t>‹#›</a:t>
            </a:fld>
            <a:endParaRPr lang="en-US" dirty="0"/>
          </a:p>
        </p:txBody>
      </p:sp>
      <p:sp>
        <p:nvSpPr>
          <p:cNvPr id="8" name="TextBox 7"/>
          <p:cNvSpPr txBox="1"/>
          <p:nvPr/>
        </p:nvSpPr>
        <p:spPr>
          <a:xfrm>
            <a:off x="63500" y="6248400"/>
            <a:ext cx="3517900" cy="523220"/>
          </a:xfrm>
          <a:prstGeom prst="rect">
            <a:avLst/>
          </a:prstGeom>
          <a:noFill/>
        </p:spPr>
        <p:txBody>
          <a:bodyPr wrap="square" rtlCol="0">
            <a:spAutoFit/>
          </a:bodyPr>
          <a:lstStyle/>
          <a:p>
            <a:r>
              <a:rPr lang="en-US" sz="1400" dirty="0">
                <a:solidFill>
                  <a:schemeClr val="bg1">
                    <a:lumMod val="65000"/>
                  </a:schemeClr>
                </a:solidFill>
              </a:rPr>
              <a:t>Submitting Benefits Elections</a:t>
            </a:r>
          </a:p>
          <a:p>
            <a:r>
              <a:rPr lang="en-US" sz="1400" dirty="0">
                <a:solidFill>
                  <a:schemeClr val="bg1">
                    <a:lumMod val="65000"/>
                  </a:schemeClr>
                </a:solidFill>
              </a:rPr>
              <a:t>due</a:t>
            </a:r>
            <a:r>
              <a:rPr lang="en-US" sz="1400" baseline="0" dirty="0">
                <a:solidFill>
                  <a:schemeClr val="bg1">
                    <a:lumMod val="65000"/>
                  </a:schemeClr>
                </a:solidFill>
              </a:rPr>
              <a:t> to a Life Event</a:t>
            </a:r>
            <a:endParaRPr lang="en-US" sz="1400" dirty="0">
              <a:solidFill>
                <a:schemeClr val="bg1">
                  <a:lumMod val="65000"/>
                </a:schemeClr>
              </a:solidFill>
            </a:endParaRPr>
          </a:p>
        </p:txBody>
      </p:sp>
    </p:spTree>
    <p:extLst>
      <p:ext uri="{BB962C8B-B14F-4D97-AF65-F5344CB8AC3E}">
        <p14:creationId xmlns:p14="http://schemas.microsoft.com/office/powerpoint/2010/main" val="1221745073"/>
      </p:ext>
    </p:extLst>
  </p:cSld>
  <p:clrMap bg1="lt1" tx1="dk1" bg2="lt2" tx2="dk2" accent1="accent1" accent2="accent2" accent3="accent3" accent4="accent4" accent5="accent5" accent6="accent6" hlink="hlink" folHlink="folHlink"/>
  <p:sldLayoutIdLst>
    <p:sldLayoutId id="2147483703" r:id="rId1"/>
    <p:sldLayoutId id="2147483705" r:id="rId2"/>
    <p:sldLayoutId id="2147483706" r:id="rId3"/>
    <p:sldLayoutId id="2147483707" r:id="rId4"/>
    <p:sldLayoutId id="2147483708" r:id="rId5"/>
    <p:sldLayoutId id="2147483693" r:id="rId6"/>
    <p:sldLayoutId id="2147483700" r:id="rId7"/>
    <p:sldLayoutId id="2147483690" r:id="rId8"/>
    <p:sldLayoutId id="2147483709" r:id="rId9"/>
    <p:sldLayoutId id="2147483710" r:id="rId10"/>
    <p:sldLayoutId id="2147483697" r:id="rId11"/>
    <p:sldLayoutId id="2147483691" r:id="rId12"/>
    <p:sldLayoutId id="2147483695" r:id="rId13"/>
    <p:sldLayoutId id="2147483692" r:id="rId14"/>
    <p:sldLayoutId id="2147483698" r:id="rId15"/>
    <p:sldLayoutId id="2147483696" r:id="rId16"/>
    <p:sldLayoutId id="2147483699" r:id="rId17"/>
    <p:sldLayoutId id="2147483711" r:id="rId18"/>
  </p:sldLayoutIdLst>
  <p:hf hdr="0"/>
  <p:txStyles>
    <p:titleStyle>
      <a:lvl1pPr algn="l" defTabSz="685800"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225425" indent="-225425" algn="l" defTabSz="685800" rtl="0" eaLnBrk="1" latinLnBrk="0" hangingPunct="1">
        <a:lnSpc>
          <a:spcPct val="90000"/>
        </a:lnSpc>
        <a:spcBef>
          <a:spcPts val="750"/>
        </a:spcBef>
        <a:buFont typeface="Wingdings 2" pitchFamily="18" charset="2"/>
        <a:buChar char=""/>
        <a:defRPr sz="2200" kern="1200">
          <a:solidFill>
            <a:schemeClr val="tx1"/>
          </a:solidFill>
          <a:latin typeface="+mn-lt"/>
          <a:ea typeface="+mn-ea"/>
          <a:cs typeface="+mn-cs"/>
        </a:defRPr>
      </a:lvl1pPr>
      <a:lvl2pPr marL="569913" indent="-227013" algn="l" defTabSz="685800" rtl="0" eaLnBrk="1" latinLnBrk="0" hangingPunct="1">
        <a:lnSpc>
          <a:spcPct val="90000"/>
        </a:lnSpc>
        <a:spcBef>
          <a:spcPts val="375"/>
        </a:spcBef>
        <a:buFont typeface="Calibri" panose="020F0502020204030204" pitchFamily="34" charset="0"/>
        <a:buChar char="‒"/>
        <a:defRPr sz="2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ess.uconn.edu/"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HCM.DataMart@uconn.edu"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https://ts.accenture.com/sites/AMCStyleGuide/Content/ImageLibrary/AMC00105.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1</a:t>
            </a:fld>
            <a:endParaRPr lang="en-US"/>
          </a:p>
        </p:txBody>
      </p:sp>
      <p:sp>
        <p:nvSpPr>
          <p:cNvPr id="2" name="TextBox 1"/>
          <p:cNvSpPr txBox="1"/>
          <p:nvPr/>
        </p:nvSpPr>
        <p:spPr>
          <a:xfrm>
            <a:off x="63500" y="6248400"/>
            <a:ext cx="2555119" cy="523220"/>
          </a:xfrm>
          <a:prstGeom prst="rect">
            <a:avLst/>
          </a:prstGeom>
          <a:noFill/>
        </p:spPr>
        <p:txBody>
          <a:bodyPr wrap="square" rtlCol="0">
            <a:spAutoFit/>
          </a:bodyPr>
          <a:lstStyle/>
          <a:p>
            <a:r>
              <a:rPr lang="en-US" sz="1400" dirty="0">
                <a:solidFill>
                  <a:schemeClr val="bg1"/>
                </a:solidFill>
              </a:rPr>
              <a:t>UConn / Core-CT HCM Integration Project</a:t>
            </a:r>
          </a:p>
        </p:txBody>
      </p:sp>
      <p:sp>
        <p:nvSpPr>
          <p:cNvPr id="8" name="Subtitle 2"/>
          <p:cNvSpPr txBox="1">
            <a:spLocks/>
          </p:cNvSpPr>
          <p:nvPr/>
        </p:nvSpPr>
        <p:spPr>
          <a:xfrm>
            <a:off x="457200" y="3727450"/>
            <a:ext cx="7924800" cy="1841500"/>
          </a:xfrm>
          <a:prstGeom prst="rect">
            <a:avLst/>
          </a:prstGeom>
        </p:spPr>
        <p:txBody>
          <a:bodyPr vert="horz" lIns="91440" tIns="45720" rIns="91440" bIns="45720" rtlCol="0">
            <a:normAutofit/>
          </a:bodyPr>
          <a:lstStyle>
            <a:lvl1pPr marL="225425" indent="-225425" algn="l" defTabSz="685800" rtl="0" eaLnBrk="1" latinLnBrk="0" hangingPunct="1">
              <a:lnSpc>
                <a:spcPct val="90000"/>
              </a:lnSpc>
              <a:spcBef>
                <a:spcPts val="750"/>
              </a:spcBef>
              <a:buFont typeface="Wingdings 2" pitchFamily="18" charset="2"/>
              <a:buChar char=""/>
              <a:defRPr sz="2200" kern="1200">
                <a:solidFill>
                  <a:schemeClr val="tx1"/>
                </a:solidFill>
                <a:latin typeface="+mn-lt"/>
                <a:ea typeface="+mn-ea"/>
                <a:cs typeface="+mn-cs"/>
              </a:defRPr>
            </a:lvl1pPr>
            <a:lvl2pPr marL="569913" indent="-227013" algn="l" defTabSz="685800" rtl="0" eaLnBrk="1" latinLnBrk="0" hangingPunct="1">
              <a:lnSpc>
                <a:spcPct val="90000"/>
              </a:lnSpc>
              <a:spcBef>
                <a:spcPts val="375"/>
              </a:spcBef>
              <a:buFont typeface="Calibri" panose="020F0502020204030204" pitchFamily="34" charset="0"/>
              <a:buChar char="‒"/>
              <a:defRPr sz="2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lgn="ctr">
              <a:buNone/>
            </a:pPr>
            <a:r>
              <a:rPr lang="en-US" sz="3200" b="1" kern="0" dirty="0">
                <a:ea typeface="Verdana" panose="020B0604030504040204" pitchFamily="34" charset="0"/>
                <a:cs typeface="Verdana" panose="020B0604030504040204" pitchFamily="34" charset="0"/>
              </a:rPr>
              <a:t>WEBINAR:</a:t>
            </a:r>
          </a:p>
          <a:p>
            <a:pPr marL="0" indent="0" algn="ctr">
              <a:buNone/>
            </a:pPr>
            <a:r>
              <a:rPr lang="en-US" sz="3200" b="1" kern="0" dirty="0">
                <a:ea typeface="Verdana" panose="020B0604030504040204" pitchFamily="34" charset="0"/>
                <a:cs typeface="Verdana" panose="020B0604030504040204" pitchFamily="34" charset="0"/>
              </a:rPr>
              <a:t>Submitting Benefits Elections </a:t>
            </a:r>
          </a:p>
          <a:p>
            <a:pPr marL="0" indent="0" algn="ctr">
              <a:buNone/>
            </a:pPr>
            <a:r>
              <a:rPr lang="en-US" sz="3200" b="1" kern="0" dirty="0">
                <a:ea typeface="Verdana" panose="020B0604030504040204" pitchFamily="34" charset="0"/>
                <a:cs typeface="Verdana" panose="020B0604030504040204" pitchFamily="34" charset="0"/>
              </a:rPr>
              <a:t>due to a Life Event</a:t>
            </a:r>
          </a:p>
        </p:txBody>
      </p:sp>
      <p:sp>
        <p:nvSpPr>
          <p:cNvPr id="10" name="Title 1"/>
          <p:cNvSpPr txBox="1">
            <a:spLocks/>
          </p:cNvSpPr>
          <p:nvPr/>
        </p:nvSpPr>
        <p:spPr bwMode="auto">
          <a:xfrm>
            <a:off x="50800" y="190500"/>
            <a:ext cx="9067800" cy="495300"/>
          </a:xfrm>
          <a:prstGeom prst="rect">
            <a:avLst/>
          </a:prstGeom>
          <a:solidFill>
            <a:srgbClr val="00487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en-US" altLang="en-US" sz="2000" dirty="0">
              <a:solidFill>
                <a:prstClr val="white"/>
              </a:solidFill>
              <a:cs typeface="Times New Roman" panose="02020603050405020304" pitchFamily="18" charset="0"/>
            </a:endParaRPr>
          </a:p>
        </p:txBody>
      </p:sp>
      <p:sp>
        <p:nvSpPr>
          <p:cNvPr id="12" name="Title 1"/>
          <p:cNvSpPr txBox="1">
            <a:spLocks/>
          </p:cNvSpPr>
          <p:nvPr/>
        </p:nvSpPr>
        <p:spPr bwMode="auto">
          <a:xfrm>
            <a:off x="0" y="6248400"/>
            <a:ext cx="9144000" cy="609600"/>
          </a:xfrm>
          <a:prstGeom prst="rect">
            <a:avLst/>
          </a:prstGeom>
          <a:solidFill>
            <a:srgbClr val="00487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en-US" altLang="en-US" sz="2000" dirty="0">
              <a:solidFill>
                <a:prstClr val="white"/>
              </a:solidFill>
              <a:cs typeface="Times New Roman" panose="02020603050405020304" pitchFamily="18" charset="0"/>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313" y="1905000"/>
            <a:ext cx="86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1475" y="2974975"/>
            <a:ext cx="33416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63500" y="6294439"/>
            <a:ext cx="3746500" cy="523220"/>
          </a:xfrm>
          <a:prstGeom prst="rect">
            <a:avLst/>
          </a:prstGeom>
          <a:noFill/>
        </p:spPr>
        <p:txBody>
          <a:bodyPr wrap="square" rtlCol="0">
            <a:spAutoFit/>
          </a:bodyPr>
          <a:lstStyle/>
          <a:p>
            <a:r>
              <a:rPr lang="en-US" sz="1400" dirty="0">
                <a:solidFill>
                  <a:schemeClr val="bg1"/>
                </a:solidFill>
              </a:rPr>
              <a:t>Submitting Benefits Elections</a:t>
            </a:r>
          </a:p>
          <a:p>
            <a:r>
              <a:rPr lang="en-US" sz="1400" dirty="0">
                <a:solidFill>
                  <a:schemeClr val="bg1"/>
                </a:solidFill>
              </a:rPr>
              <a:t>due to a Life Event</a:t>
            </a:r>
          </a:p>
        </p:txBody>
      </p:sp>
    </p:spTree>
    <p:extLst>
      <p:ext uri="{BB962C8B-B14F-4D97-AF65-F5344CB8AC3E}">
        <p14:creationId xmlns:p14="http://schemas.microsoft.com/office/powerpoint/2010/main" val="232185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b="12732"/>
          <a:stretch/>
        </p:blipFill>
        <p:spPr bwMode="auto">
          <a:xfrm>
            <a:off x="2618619" y="940126"/>
            <a:ext cx="6525381" cy="5565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4" descr="https://ts.accenture.com/sites/AMCStyleGuide/Content/ImageLibrary/AMC00105.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10</a:t>
            </a:fld>
            <a:endParaRPr lang="en-US"/>
          </a:p>
        </p:txBody>
      </p:sp>
      <p:sp>
        <p:nvSpPr>
          <p:cNvPr id="2" name="TextBox 1"/>
          <p:cNvSpPr txBox="1"/>
          <p:nvPr/>
        </p:nvSpPr>
        <p:spPr>
          <a:xfrm>
            <a:off x="63500" y="6248400"/>
            <a:ext cx="2555119" cy="523220"/>
          </a:xfrm>
          <a:prstGeom prst="rect">
            <a:avLst/>
          </a:prstGeom>
          <a:noFill/>
        </p:spPr>
        <p:txBody>
          <a:bodyPr wrap="square" rtlCol="0">
            <a:spAutoFit/>
          </a:bodyPr>
          <a:lstStyle/>
          <a:p>
            <a:r>
              <a:rPr lang="en-US" sz="1400" dirty="0">
                <a:solidFill>
                  <a:schemeClr val="bg1"/>
                </a:solidFill>
              </a:rPr>
              <a:t>UConn / Core-CT HCM Integration Project</a:t>
            </a:r>
          </a:p>
        </p:txBody>
      </p:sp>
      <p:sp>
        <p:nvSpPr>
          <p:cNvPr id="8" name="Subtitle 2"/>
          <p:cNvSpPr txBox="1">
            <a:spLocks/>
          </p:cNvSpPr>
          <p:nvPr/>
        </p:nvSpPr>
        <p:spPr>
          <a:xfrm>
            <a:off x="73025" y="1066800"/>
            <a:ext cx="7924800" cy="1841500"/>
          </a:xfrm>
          <a:prstGeom prst="rect">
            <a:avLst/>
          </a:prstGeom>
        </p:spPr>
        <p:txBody>
          <a:bodyPr vert="horz" lIns="91440" tIns="45720" rIns="91440" bIns="45720" rtlCol="0">
            <a:normAutofit/>
          </a:bodyPr>
          <a:lstStyle>
            <a:lvl1pPr marL="225425" indent="-225425" algn="l" defTabSz="685800" rtl="0" eaLnBrk="1" latinLnBrk="0" hangingPunct="1">
              <a:lnSpc>
                <a:spcPct val="90000"/>
              </a:lnSpc>
              <a:spcBef>
                <a:spcPts val="750"/>
              </a:spcBef>
              <a:buFont typeface="Wingdings 2" pitchFamily="18" charset="2"/>
              <a:buChar char=""/>
              <a:defRPr sz="2200" kern="1200">
                <a:solidFill>
                  <a:schemeClr val="tx1"/>
                </a:solidFill>
                <a:latin typeface="+mn-lt"/>
                <a:ea typeface="+mn-ea"/>
                <a:cs typeface="+mn-cs"/>
              </a:defRPr>
            </a:lvl1pPr>
            <a:lvl2pPr marL="569913" indent="-227013" algn="l" defTabSz="685800" rtl="0" eaLnBrk="1" latinLnBrk="0" hangingPunct="1">
              <a:lnSpc>
                <a:spcPct val="90000"/>
              </a:lnSpc>
              <a:spcBef>
                <a:spcPts val="375"/>
              </a:spcBef>
              <a:buFont typeface="Calibri" panose="020F0502020204030204" pitchFamily="34" charset="0"/>
              <a:buChar char="‒"/>
              <a:defRPr sz="2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buNone/>
            </a:pPr>
            <a:r>
              <a:rPr lang="en-US" sz="3200" b="1" kern="0" dirty="0">
                <a:ea typeface="Verdana" panose="020B0604030504040204" pitchFamily="34" charset="0"/>
                <a:cs typeface="Verdana" panose="020B0604030504040204" pitchFamily="34" charset="0"/>
              </a:rPr>
              <a:t>DEMONSTRATION:</a:t>
            </a:r>
          </a:p>
          <a:p>
            <a:pPr marL="0" indent="0">
              <a:buNone/>
            </a:pPr>
            <a:r>
              <a:rPr lang="en-US" sz="3200" b="1" kern="0" dirty="0">
                <a:ea typeface="Verdana" panose="020B0604030504040204" pitchFamily="34" charset="0"/>
                <a:cs typeface="Verdana" panose="020B0604030504040204" pitchFamily="34" charset="0"/>
              </a:rPr>
              <a:t>Divorce/Legal Separation Life Event</a:t>
            </a:r>
          </a:p>
        </p:txBody>
      </p:sp>
      <p:sp>
        <p:nvSpPr>
          <p:cNvPr id="12" name="Title 1"/>
          <p:cNvSpPr txBox="1">
            <a:spLocks/>
          </p:cNvSpPr>
          <p:nvPr/>
        </p:nvSpPr>
        <p:spPr bwMode="auto">
          <a:xfrm>
            <a:off x="0" y="6248400"/>
            <a:ext cx="9144000" cy="609600"/>
          </a:xfrm>
          <a:prstGeom prst="rect">
            <a:avLst/>
          </a:prstGeom>
          <a:solidFill>
            <a:srgbClr val="00487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en-US" altLang="en-US" sz="2000" dirty="0">
              <a:solidFill>
                <a:prstClr val="white"/>
              </a:solidFill>
              <a:cs typeface="Times New Roman" panose="02020603050405020304" pitchFamily="18" charset="0"/>
            </a:endParaRPr>
          </a:p>
        </p:txBody>
      </p:sp>
      <p:sp>
        <p:nvSpPr>
          <p:cNvPr id="15" name="TextBox 14"/>
          <p:cNvSpPr txBox="1"/>
          <p:nvPr/>
        </p:nvSpPr>
        <p:spPr>
          <a:xfrm>
            <a:off x="63500" y="6294439"/>
            <a:ext cx="2555119" cy="523220"/>
          </a:xfrm>
          <a:prstGeom prst="rect">
            <a:avLst/>
          </a:prstGeom>
          <a:noFill/>
        </p:spPr>
        <p:txBody>
          <a:bodyPr wrap="square" rtlCol="0">
            <a:spAutoFit/>
          </a:bodyPr>
          <a:lstStyle/>
          <a:p>
            <a:r>
              <a:rPr lang="en-US" sz="1400" dirty="0">
                <a:solidFill>
                  <a:schemeClr val="bg1"/>
                </a:solidFill>
              </a:rPr>
              <a:t>Submitting Benefits Elections due to a Life Event</a:t>
            </a:r>
          </a:p>
        </p:txBody>
      </p:sp>
      <p:sp>
        <p:nvSpPr>
          <p:cNvPr id="10" name="TextBox 9"/>
          <p:cNvSpPr txBox="1"/>
          <p:nvPr/>
        </p:nvSpPr>
        <p:spPr>
          <a:xfrm>
            <a:off x="0" y="5940623"/>
            <a:ext cx="2822575" cy="307777"/>
          </a:xfrm>
          <a:prstGeom prst="rect">
            <a:avLst/>
          </a:prstGeom>
          <a:noFill/>
        </p:spPr>
        <p:txBody>
          <a:bodyPr wrap="square" rtlCol="0">
            <a:spAutoFit/>
          </a:bodyPr>
          <a:lstStyle/>
          <a:p>
            <a:r>
              <a:rPr lang="en-US" sz="1400" dirty="0">
                <a:solidFill>
                  <a:srgbClr val="00B0F0"/>
                </a:solidFill>
              </a:rPr>
              <a:t>[link to environment]</a:t>
            </a:r>
          </a:p>
        </p:txBody>
      </p:sp>
    </p:spTree>
    <p:extLst>
      <p:ext uri="{BB962C8B-B14F-4D97-AF65-F5344CB8AC3E}">
        <p14:creationId xmlns:p14="http://schemas.microsoft.com/office/powerpoint/2010/main" val="1041504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Demonstration: Divorce/Legal Separation Life Event</a:t>
            </a:r>
            <a:endParaRPr lang="en-US" sz="2800" kern="0" dirty="0">
              <a:solidFill>
                <a:srgbClr val="FF0000"/>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t>11</a:t>
            </a:fld>
            <a:endParaRPr lang="en-US" dirty="0"/>
          </a:p>
        </p:txBody>
      </p:sp>
      <p:sp>
        <p:nvSpPr>
          <p:cNvPr id="2" name="TextBox 1"/>
          <p:cNvSpPr txBox="1"/>
          <p:nvPr/>
        </p:nvSpPr>
        <p:spPr>
          <a:xfrm>
            <a:off x="304800" y="1219200"/>
            <a:ext cx="8458200" cy="4955203"/>
          </a:xfrm>
          <a:prstGeom prst="rect">
            <a:avLst/>
          </a:prstGeom>
          <a:noFill/>
          <a:ln w="28575">
            <a:solidFill>
              <a:schemeClr val="tx1"/>
            </a:solidFill>
            <a:prstDash val="dash"/>
          </a:ln>
        </p:spPr>
        <p:txBody>
          <a:bodyPr wrap="square" rIns="91440" rtlCol="0">
            <a:spAutoFit/>
          </a:bodyPr>
          <a:lstStyle/>
          <a:p>
            <a:pPr lvl="0"/>
            <a:r>
              <a:rPr lang="en-US" sz="2800" b="1" dirty="0">
                <a:solidFill>
                  <a:prstClr val="black"/>
                </a:solidFill>
              </a:rPr>
              <a:t>Key Takeaway 1</a:t>
            </a:r>
          </a:p>
          <a:p>
            <a:pPr lvl="0"/>
            <a:endParaRPr lang="en-US" b="1" dirty="0">
              <a:solidFill>
                <a:prstClr val="black"/>
              </a:solidFill>
            </a:endParaRPr>
          </a:p>
          <a:p>
            <a:r>
              <a:rPr lang="en-US" dirty="0"/>
              <a:t>Proof of Divorce and Proof of Legal Separation can include a screen print proclaiming the divorce from the State of Connecticut Judicial website. </a:t>
            </a:r>
          </a:p>
          <a:p>
            <a:endParaRPr lang="en-US" dirty="0"/>
          </a:p>
          <a:p>
            <a:r>
              <a:rPr lang="en-US" dirty="0"/>
              <a:t>If your divorce was filed in a different state, you can include a screen print from that state’s judicial website.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 </a:t>
            </a:r>
          </a:p>
          <a:p>
            <a:endParaRPr lang="en-US" dirty="0"/>
          </a:p>
        </p:txBody>
      </p:sp>
      <p:pic>
        <p:nvPicPr>
          <p:cNvPr id="6" name="Picture 5"/>
          <p:cNvPicPr/>
          <p:nvPr/>
        </p:nvPicPr>
        <p:blipFill>
          <a:blip r:embed="rId3"/>
          <a:stretch>
            <a:fillRect/>
          </a:stretch>
        </p:blipFill>
        <p:spPr>
          <a:xfrm>
            <a:off x="990600" y="3581400"/>
            <a:ext cx="7127628" cy="2375876"/>
          </a:xfrm>
          <a:prstGeom prst="rect">
            <a:avLst/>
          </a:prstGeom>
          <a:ln>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1046372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Demonstration: Divorce/Legal Separation Life Event</a:t>
            </a:r>
            <a:endParaRPr lang="en-US" sz="2800" kern="0" dirty="0">
              <a:solidFill>
                <a:srgbClr val="FF0000"/>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t>12</a:t>
            </a:fld>
            <a:endParaRPr lang="en-US" dirty="0"/>
          </a:p>
        </p:txBody>
      </p:sp>
      <p:sp>
        <p:nvSpPr>
          <p:cNvPr id="2" name="TextBox 1"/>
          <p:cNvSpPr txBox="1"/>
          <p:nvPr/>
        </p:nvSpPr>
        <p:spPr>
          <a:xfrm>
            <a:off x="304800" y="1219200"/>
            <a:ext cx="8458200" cy="4955203"/>
          </a:xfrm>
          <a:prstGeom prst="rect">
            <a:avLst/>
          </a:prstGeom>
          <a:noFill/>
          <a:ln w="28575">
            <a:solidFill>
              <a:schemeClr val="tx1"/>
            </a:solidFill>
            <a:prstDash val="dash"/>
          </a:ln>
        </p:spPr>
        <p:txBody>
          <a:bodyPr wrap="square" rIns="5212080" rtlCol="0">
            <a:spAutoFit/>
          </a:bodyPr>
          <a:lstStyle/>
          <a:p>
            <a:pPr lvl="0"/>
            <a:r>
              <a:rPr lang="en-US" sz="2800" b="1" dirty="0">
                <a:solidFill>
                  <a:prstClr val="black"/>
                </a:solidFill>
              </a:rPr>
              <a:t>Key Takeaway 2</a:t>
            </a:r>
          </a:p>
          <a:p>
            <a:pPr lvl="0"/>
            <a:endParaRPr lang="en-US" b="1" dirty="0">
              <a:solidFill>
                <a:prstClr val="black"/>
              </a:solidFill>
            </a:endParaRPr>
          </a:p>
          <a:p>
            <a:r>
              <a:rPr lang="en-US" dirty="0"/>
              <a:t>In addition to removing your ex-spouse from coverage, you must also remove stepchildren. </a:t>
            </a:r>
          </a:p>
          <a:p>
            <a:endParaRPr lang="en-US" dirty="0"/>
          </a:p>
          <a:p>
            <a:r>
              <a:rPr lang="en-US" u="sng" dirty="0"/>
              <a:t>Uncheck</a:t>
            </a:r>
            <a:r>
              <a:rPr lang="en-US" dirty="0"/>
              <a:t> the </a:t>
            </a:r>
            <a:r>
              <a:rPr lang="en-US" b="1" dirty="0"/>
              <a:t>Enroll </a:t>
            </a:r>
            <a:r>
              <a:rPr lang="en-US" dirty="0"/>
              <a:t>box next to each name to remove the spouse and stepchildren from coverage. </a:t>
            </a:r>
          </a:p>
          <a:p>
            <a:endParaRPr lang="en-US" dirty="0"/>
          </a:p>
          <a:p>
            <a:r>
              <a:rPr lang="en-US" dirty="0"/>
              <a:t>If left checked, the Benefits Specialist will verify if the dependent(s) should be removed.</a:t>
            </a:r>
          </a:p>
          <a:p>
            <a:endParaRPr lang="en-US" dirty="0"/>
          </a:p>
          <a:p>
            <a:endParaRPr lang="en-US" dirty="0"/>
          </a:p>
          <a:p>
            <a:endParaRPr lang="en-US" dirty="0"/>
          </a:p>
          <a:p>
            <a:endParaRPr lang="en-US" dirty="0"/>
          </a:p>
        </p:txBody>
      </p:sp>
      <p:pic>
        <p:nvPicPr>
          <p:cNvPr id="6" name="Picture 5"/>
          <p:cNvPicPr>
            <a:picLocks noChangeAspect="1"/>
          </p:cNvPicPr>
          <p:nvPr/>
        </p:nvPicPr>
        <p:blipFill>
          <a:blip r:embed="rId3"/>
          <a:stretch>
            <a:fillRect/>
          </a:stretch>
        </p:blipFill>
        <p:spPr>
          <a:xfrm>
            <a:off x="3581400" y="1981200"/>
            <a:ext cx="5045293" cy="3518428"/>
          </a:xfrm>
          <a:prstGeom prst="rect">
            <a:avLst/>
          </a:prstGeom>
          <a:ln>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723248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b="12732"/>
          <a:stretch/>
        </p:blipFill>
        <p:spPr bwMode="auto">
          <a:xfrm>
            <a:off x="2618619" y="940126"/>
            <a:ext cx="6525381" cy="5565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4" descr="https://ts.accenture.com/sites/AMCStyleGuide/Content/ImageLibrary/AMC00105.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13</a:t>
            </a:fld>
            <a:endParaRPr lang="en-US"/>
          </a:p>
        </p:txBody>
      </p:sp>
      <p:sp>
        <p:nvSpPr>
          <p:cNvPr id="2" name="TextBox 1"/>
          <p:cNvSpPr txBox="1"/>
          <p:nvPr/>
        </p:nvSpPr>
        <p:spPr>
          <a:xfrm>
            <a:off x="63500" y="6248400"/>
            <a:ext cx="2555119" cy="523220"/>
          </a:xfrm>
          <a:prstGeom prst="rect">
            <a:avLst/>
          </a:prstGeom>
          <a:noFill/>
        </p:spPr>
        <p:txBody>
          <a:bodyPr wrap="square" rtlCol="0">
            <a:spAutoFit/>
          </a:bodyPr>
          <a:lstStyle/>
          <a:p>
            <a:r>
              <a:rPr lang="en-US" sz="1400" dirty="0">
                <a:solidFill>
                  <a:schemeClr val="bg1"/>
                </a:solidFill>
              </a:rPr>
              <a:t>UConn / Core-CT HCM Integration Project</a:t>
            </a:r>
          </a:p>
        </p:txBody>
      </p:sp>
      <p:sp>
        <p:nvSpPr>
          <p:cNvPr id="8" name="Subtitle 2"/>
          <p:cNvSpPr txBox="1">
            <a:spLocks/>
          </p:cNvSpPr>
          <p:nvPr/>
        </p:nvSpPr>
        <p:spPr>
          <a:xfrm>
            <a:off x="73025" y="1066800"/>
            <a:ext cx="7924800" cy="1841500"/>
          </a:xfrm>
          <a:prstGeom prst="rect">
            <a:avLst/>
          </a:prstGeom>
        </p:spPr>
        <p:txBody>
          <a:bodyPr vert="horz" lIns="91440" tIns="45720" rIns="91440" bIns="45720" rtlCol="0">
            <a:normAutofit/>
          </a:bodyPr>
          <a:lstStyle>
            <a:lvl1pPr marL="225425" indent="-225425" algn="l" defTabSz="685800" rtl="0" eaLnBrk="1" latinLnBrk="0" hangingPunct="1">
              <a:lnSpc>
                <a:spcPct val="90000"/>
              </a:lnSpc>
              <a:spcBef>
                <a:spcPts val="750"/>
              </a:spcBef>
              <a:buFont typeface="Wingdings 2" pitchFamily="18" charset="2"/>
              <a:buChar char=""/>
              <a:defRPr sz="2200" kern="1200">
                <a:solidFill>
                  <a:schemeClr val="tx1"/>
                </a:solidFill>
                <a:latin typeface="+mn-lt"/>
                <a:ea typeface="+mn-ea"/>
                <a:cs typeface="+mn-cs"/>
              </a:defRPr>
            </a:lvl1pPr>
            <a:lvl2pPr marL="569913" indent="-227013" algn="l" defTabSz="685800" rtl="0" eaLnBrk="1" latinLnBrk="0" hangingPunct="1">
              <a:lnSpc>
                <a:spcPct val="90000"/>
              </a:lnSpc>
              <a:spcBef>
                <a:spcPts val="375"/>
              </a:spcBef>
              <a:buFont typeface="Calibri" panose="020F0502020204030204" pitchFamily="34" charset="0"/>
              <a:buChar char="‒"/>
              <a:defRPr sz="2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buNone/>
            </a:pPr>
            <a:r>
              <a:rPr lang="en-US" sz="3200" b="1" kern="0" dirty="0">
                <a:ea typeface="Verdana" panose="020B0604030504040204" pitchFamily="34" charset="0"/>
                <a:cs typeface="Verdana" panose="020B0604030504040204" pitchFamily="34" charset="0"/>
              </a:rPr>
              <a:t>DEMONSTRATION:</a:t>
            </a:r>
          </a:p>
          <a:p>
            <a:pPr marL="0" indent="0">
              <a:buNone/>
            </a:pPr>
            <a:r>
              <a:rPr lang="en-US" sz="3200" b="1" kern="0" dirty="0">
                <a:ea typeface="Verdana" panose="020B0604030504040204" pitchFamily="34" charset="0"/>
                <a:cs typeface="Verdana" panose="020B0604030504040204" pitchFamily="34" charset="0"/>
              </a:rPr>
              <a:t>Loss of Coverage Life Event</a:t>
            </a:r>
          </a:p>
        </p:txBody>
      </p:sp>
      <p:sp>
        <p:nvSpPr>
          <p:cNvPr id="12" name="Title 1"/>
          <p:cNvSpPr txBox="1">
            <a:spLocks/>
          </p:cNvSpPr>
          <p:nvPr/>
        </p:nvSpPr>
        <p:spPr bwMode="auto">
          <a:xfrm>
            <a:off x="0" y="6248400"/>
            <a:ext cx="9144000" cy="609600"/>
          </a:xfrm>
          <a:prstGeom prst="rect">
            <a:avLst/>
          </a:prstGeom>
          <a:solidFill>
            <a:srgbClr val="00487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en-US" altLang="en-US" sz="2000" dirty="0">
              <a:solidFill>
                <a:prstClr val="white"/>
              </a:solidFill>
              <a:cs typeface="Times New Roman" panose="02020603050405020304" pitchFamily="18" charset="0"/>
            </a:endParaRPr>
          </a:p>
        </p:txBody>
      </p:sp>
      <p:sp>
        <p:nvSpPr>
          <p:cNvPr id="15" name="TextBox 14"/>
          <p:cNvSpPr txBox="1"/>
          <p:nvPr/>
        </p:nvSpPr>
        <p:spPr>
          <a:xfrm>
            <a:off x="63500" y="6294440"/>
            <a:ext cx="2451100" cy="523220"/>
          </a:xfrm>
          <a:prstGeom prst="rect">
            <a:avLst/>
          </a:prstGeom>
          <a:noFill/>
        </p:spPr>
        <p:txBody>
          <a:bodyPr wrap="square" rtlCol="0">
            <a:spAutoFit/>
          </a:bodyPr>
          <a:lstStyle/>
          <a:p>
            <a:r>
              <a:rPr lang="en-US" sz="1400" dirty="0">
                <a:solidFill>
                  <a:schemeClr val="bg1"/>
                </a:solidFill>
              </a:rPr>
              <a:t>Submitting Benefits Elections due to a Life Event</a:t>
            </a:r>
          </a:p>
        </p:txBody>
      </p:sp>
      <p:sp>
        <p:nvSpPr>
          <p:cNvPr id="10" name="TextBox 9"/>
          <p:cNvSpPr txBox="1"/>
          <p:nvPr/>
        </p:nvSpPr>
        <p:spPr>
          <a:xfrm>
            <a:off x="0" y="5940623"/>
            <a:ext cx="2822575" cy="307777"/>
          </a:xfrm>
          <a:prstGeom prst="rect">
            <a:avLst/>
          </a:prstGeom>
          <a:noFill/>
        </p:spPr>
        <p:txBody>
          <a:bodyPr wrap="square" rtlCol="0">
            <a:spAutoFit/>
          </a:bodyPr>
          <a:lstStyle/>
          <a:p>
            <a:r>
              <a:rPr lang="en-US" sz="1400" dirty="0">
                <a:solidFill>
                  <a:srgbClr val="00B0F0"/>
                </a:solidFill>
              </a:rPr>
              <a:t>[link to environment]</a:t>
            </a:r>
          </a:p>
        </p:txBody>
      </p:sp>
    </p:spTree>
    <p:extLst>
      <p:ext uri="{BB962C8B-B14F-4D97-AF65-F5344CB8AC3E}">
        <p14:creationId xmlns:p14="http://schemas.microsoft.com/office/powerpoint/2010/main" val="241718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Demonstration: Loss of Coverage Life Event</a:t>
            </a:r>
            <a:endParaRPr lang="en-US" sz="2800" kern="0" dirty="0">
              <a:solidFill>
                <a:srgbClr val="FF0000"/>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t>14</a:t>
            </a:fld>
            <a:endParaRPr lang="en-US" dirty="0"/>
          </a:p>
        </p:txBody>
      </p:sp>
      <p:sp>
        <p:nvSpPr>
          <p:cNvPr id="2" name="TextBox 1"/>
          <p:cNvSpPr txBox="1"/>
          <p:nvPr/>
        </p:nvSpPr>
        <p:spPr>
          <a:xfrm>
            <a:off x="304800" y="1219200"/>
            <a:ext cx="8458200" cy="4955203"/>
          </a:xfrm>
          <a:prstGeom prst="rect">
            <a:avLst/>
          </a:prstGeom>
          <a:noFill/>
          <a:ln w="28575">
            <a:solidFill>
              <a:schemeClr val="tx1"/>
            </a:solidFill>
            <a:prstDash val="dash"/>
          </a:ln>
        </p:spPr>
        <p:txBody>
          <a:bodyPr wrap="square" rIns="91440" rtlCol="0">
            <a:spAutoFit/>
          </a:bodyPr>
          <a:lstStyle/>
          <a:p>
            <a:pPr lvl="0"/>
            <a:r>
              <a:rPr lang="en-US" sz="2800" b="1" dirty="0">
                <a:solidFill>
                  <a:prstClr val="black"/>
                </a:solidFill>
              </a:rPr>
              <a:t>Key Takeaway 1</a:t>
            </a:r>
          </a:p>
          <a:p>
            <a:pPr lvl="0"/>
            <a:endParaRPr lang="en-US" b="1" dirty="0">
              <a:solidFill>
                <a:prstClr val="black"/>
              </a:solidFill>
            </a:endParaRPr>
          </a:p>
          <a:p>
            <a:r>
              <a:rPr lang="en-US" dirty="0"/>
              <a:t>For a loss of coverage event, proof of loss of coverage is required. This includes: letter from employer stating loss of coverage, COBRA notice. Any eligible dependents the employee wishes to enroll, must be listed on the loss of coverage document.</a:t>
            </a:r>
          </a:p>
          <a:p>
            <a:endParaRPr lang="en-US" dirty="0"/>
          </a:p>
          <a:p>
            <a:r>
              <a:rPr lang="en-US" dirty="0"/>
              <a:t>If enrolling eligible dependents to coverage, you must also provide your relationship proof document(s) here, including: Marriage Certificate, Birth Certificate(s)</a:t>
            </a:r>
          </a:p>
          <a:p>
            <a:endParaRPr lang="en-US" dirty="0"/>
          </a:p>
          <a:p>
            <a:endParaRPr lang="en-US" dirty="0"/>
          </a:p>
          <a:p>
            <a:endParaRPr lang="en-US" dirty="0"/>
          </a:p>
          <a:p>
            <a:endParaRPr lang="en-US" dirty="0"/>
          </a:p>
          <a:p>
            <a:endParaRPr lang="en-US" dirty="0"/>
          </a:p>
          <a:p>
            <a:endParaRPr lang="en-US" dirty="0"/>
          </a:p>
          <a:p>
            <a:endParaRPr lang="en-US" dirty="0"/>
          </a:p>
          <a:p>
            <a:r>
              <a:rPr lang="en-US" dirty="0"/>
              <a:t> </a:t>
            </a:r>
          </a:p>
          <a:p>
            <a:endParaRPr lang="en-US" dirty="0"/>
          </a:p>
        </p:txBody>
      </p:sp>
      <p:pic>
        <p:nvPicPr>
          <p:cNvPr id="7" name="Picture 6"/>
          <p:cNvPicPr>
            <a:picLocks noChangeAspect="1"/>
          </p:cNvPicPr>
          <p:nvPr/>
        </p:nvPicPr>
        <p:blipFill>
          <a:blip r:embed="rId3"/>
          <a:stretch>
            <a:fillRect/>
          </a:stretch>
        </p:blipFill>
        <p:spPr>
          <a:xfrm>
            <a:off x="1666130" y="3962400"/>
            <a:ext cx="5890602" cy="1972739"/>
          </a:xfrm>
          <a:prstGeom prst="rect">
            <a:avLst/>
          </a:prstGeom>
          <a:ln>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217019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Agenda</a:t>
            </a:r>
          </a:p>
        </p:txBody>
      </p:sp>
      <p:sp>
        <p:nvSpPr>
          <p:cNvPr id="5" name="Slide Number Placeholder 4"/>
          <p:cNvSpPr>
            <a:spLocks noGrp="1"/>
          </p:cNvSpPr>
          <p:nvPr>
            <p:ph type="sldNum" sz="quarter" idx="12"/>
          </p:nvPr>
        </p:nvSpPr>
        <p:spPr/>
        <p:txBody>
          <a:bodyPr/>
          <a:lstStyle/>
          <a:p>
            <a:fld id="{4FAB73BC-B049-4115-A692-8D63A059BFB8}" type="slidenum">
              <a:rPr lang="en-US" smtClean="0"/>
              <a:t>15</a:t>
            </a:fld>
            <a:endParaRPr lang="en-US" dirty="0"/>
          </a:p>
        </p:txBody>
      </p:sp>
      <p:sp>
        <p:nvSpPr>
          <p:cNvPr id="2" name="TextBox 1"/>
          <p:cNvSpPr txBox="1"/>
          <p:nvPr/>
        </p:nvSpPr>
        <p:spPr>
          <a:xfrm>
            <a:off x="304800" y="1219200"/>
            <a:ext cx="8458200" cy="4616648"/>
          </a:xfrm>
          <a:prstGeom prst="rect">
            <a:avLst/>
          </a:prstGeom>
          <a:noFill/>
        </p:spPr>
        <p:txBody>
          <a:bodyPr wrap="square" rtlCol="0">
            <a:spAutoFit/>
          </a:bodyPr>
          <a:lstStyle/>
          <a:p>
            <a:pPr marL="342900" indent="-342900">
              <a:lnSpc>
                <a:spcPct val="150000"/>
              </a:lnSpc>
              <a:buAutoNum type="arabicPeriod"/>
            </a:pPr>
            <a:r>
              <a:rPr lang="en-US" sz="2800" b="1" dirty="0"/>
              <a:t>Introduction</a:t>
            </a:r>
          </a:p>
          <a:p>
            <a:pPr marL="342900" indent="-342900">
              <a:lnSpc>
                <a:spcPct val="150000"/>
              </a:lnSpc>
              <a:buAutoNum type="arabicPeriod"/>
            </a:pPr>
            <a:r>
              <a:rPr lang="en-US" sz="2800" b="1" dirty="0"/>
              <a:t>Demonstrations and Key Takeaways</a:t>
            </a:r>
          </a:p>
          <a:p>
            <a:pPr marL="914400" lvl="1" indent="-457200">
              <a:lnSpc>
                <a:spcPct val="150000"/>
              </a:lnSpc>
              <a:buFont typeface="Arial" panose="020B0604020202020204" pitchFamily="34" charset="0"/>
              <a:buChar char="•"/>
            </a:pPr>
            <a:r>
              <a:rPr lang="en-US" sz="2800" b="1" dirty="0"/>
              <a:t>Birth/Adoption Life Event</a:t>
            </a:r>
          </a:p>
          <a:p>
            <a:pPr marL="914400" lvl="1" indent="-457200">
              <a:lnSpc>
                <a:spcPct val="150000"/>
              </a:lnSpc>
              <a:buFont typeface="Arial" panose="020B0604020202020204" pitchFamily="34" charset="0"/>
              <a:buChar char="•"/>
            </a:pPr>
            <a:r>
              <a:rPr lang="en-US" sz="2800" b="1" dirty="0"/>
              <a:t>Divorce Life Event</a:t>
            </a:r>
          </a:p>
          <a:p>
            <a:pPr marL="914400" lvl="1" indent="-457200">
              <a:lnSpc>
                <a:spcPct val="150000"/>
              </a:lnSpc>
              <a:buFont typeface="Arial" panose="020B0604020202020204" pitchFamily="34" charset="0"/>
              <a:buChar char="•"/>
            </a:pPr>
            <a:r>
              <a:rPr lang="en-US" sz="2800" b="1" dirty="0"/>
              <a:t>Loss of Coverage Life Event</a:t>
            </a:r>
          </a:p>
          <a:p>
            <a:pPr marL="342900" indent="-342900">
              <a:lnSpc>
                <a:spcPct val="150000"/>
              </a:lnSpc>
              <a:buAutoNum type="arabicPeriod"/>
            </a:pPr>
            <a:r>
              <a:rPr lang="en-US" sz="2800" b="1" dirty="0"/>
              <a:t>Important Information and Resources</a:t>
            </a:r>
          </a:p>
          <a:p>
            <a:pPr marL="342900" indent="-342900">
              <a:lnSpc>
                <a:spcPct val="150000"/>
              </a:lnSpc>
              <a:buAutoNum type="arabicPeriod"/>
            </a:pPr>
            <a:r>
              <a:rPr lang="en-US" sz="2800" b="1" dirty="0"/>
              <a:t>Question and Answers</a:t>
            </a:r>
          </a:p>
        </p:txBody>
      </p:sp>
      <p:sp>
        <p:nvSpPr>
          <p:cNvPr id="3" name="Rounded Rectangle 2"/>
          <p:cNvSpPr/>
          <p:nvPr/>
        </p:nvSpPr>
        <p:spPr>
          <a:xfrm>
            <a:off x="186068" y="4488873"/>
            <a:ext cx="8763000" cy="692727"/>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13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Important Information and Resources</a:t>
            </a:r>
          </a:p>
        </p:txBody>
      </p:sp>
      <p:sp>
        <p:nvSpPr>
          <p:cNvPr id="5" name="Slide Number Placeholder 4"/>
          <p:cNvSpPr>
            <a:spLocks noGrp="1"/>
          </p:cNvSpPr>
          <p:nvPr>
            <p:ph type="sldNum" sz="quarter" idx="12"/>
          </p:nvPr>
        </p:nvSpPr>
        <p:spPr/>
        <p:txBody>
          <a:bodyPr/>
          <a:lstStyle/>
          <a:p>
            <a:fld id="{4FAB73BC-B049-4115-A692-8D63A059BFB8}" type="slidenum">
              <a:rPr lang="en-US" smtClean="0"/>
              <a:t>16</a:t>
            </a:fld>
            <a:endParaRPr lang="en-US" dirty="0"/>
          </a:p>
        </p:txBody>
      </p:sp>
      <p:sp>
        <p:nvSpPr>
          <p:cNvPr id="2" name="TextBox 1"/>
          <p:cNvSpPr txBox="1"/>
          <p:nvPr/>
        </p:nvSpPr>
        <p:spPr>
          <a:xfrm>
            <a:off x="304800" y="1219200"/>
            <a:ext cx="8458200" cy="4401205"/>
          </a:xfrm>
          <a:prstGeom prst="rect">
            <a:avLst/>
          </a:prstGeom>
          <a:noFill/>
          <a:ln w="28575">
            <a:noFill/>
            <a:prstDash val="dash"/>
          </a:ln>
        </p:spPr>
        <p:txBody>
          <a:bodyPr wrap="square" rIns="91440" rtlCol="0">
            <a:spAutoFit/>
          </a:bodyPr>
          <a:lstStyle/>
          <a:p>
            <a:r>
              <a:rPr lang="en-US" sz="2800" b="1" dirty="0"/>
              <a:t>Resources</a:t>
            </a:r>
          </a:p>
          <a:p>
            <a:endParaRPr lang="en-US" b="1" dirty="0"/>
          </a:p>
          <a:p>
            <a:pPr marL="0" lvl="1"/>
            <a:r>
              <a:rPr lang="en-US" b="1" dirty="0"/>
              <a:t>Employee Self Service Website: </a:t>
            </a:r>
          </a:p>
          <a:p>
            <a:pPr marL="0" lvl="1"/>
            <a:endParaRPr lang="en-US" dirty="0" smtClean="0">
              <a:hlinkClick r:id="rId3"/>
            </a:endParaRPr>
          </a:p>
          <a:p>
            <a:pPr marL="457200" lvl="2"/>
            <a:r>
              <a:rPr lang="en-US" dirty="0" smtClean="0">
                <a:hlinkClick r:id="rId3"/>
              </a:rPr>
              <a:t>http</a:t>
            </a:r>
            <a:r>
              <a:rPr lang="en-US" dirty="0">
                <a:hlinkClick r:id="rId3"/>
              </a:rPr>
              <a:t>://ess.uconn.edu/</a:t>
            </a:r>
            <a:r>
              <a:rPr lang="en-US" dirty="0"/>
              <a:t> </a:t>
            </a:r>
            <a:endParaRPr lang="en-US" dirty="0" smtClean="0"/>
          </a:p>
          <a:p>
            <a:pPr marL="0" lvl="1"/>
            <a:endParaRPr lang="en-US" dirty="0"/>
          </a:p>
          <a:p>
            <a:pPr marL="285750" indent="-285750">
              <a:buFont typeface="Calibri" panose="020F0502020204030204" pitchFamily="34" charset="0"/>
              <a:buChar char="»"/>
            </a:pPr>
            <a:r>
              <a:rPr lang="en-US" dirty="0"/>
              <a:t> Provides up-to-date details on all training offerings occurring throughout the University; not limited to the HCM Implementation Project.</a:t>
            </a:r>
          </a:p>
          <a:p>
            <a:pPr marL="285750" indent="-285750">
              <a:buFont typeface="Calibri" panose="020F0502020204030204" pitchFamily="34" charset="0"/>
              <a:buChar char="»"/>
            </a:pPr>
            <a:r>
              <a:rPr lang="en-US" dirty="0"/>
              <a:t>Access to all self-service job aids and reference materials, as well as recorded town hall and webinar presentations, for all modules in Core-CT.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35917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Agenda</a:t>
            </a:r>
          </a:p>
        </p:txBody>
      </p:sp>
      <p:sp>
        <p:nvSpPr>
          <p:cNvPr id="5" name="Slide Number Placeholder 4"/>
          <p:cNvSpPr>
            <a:spLocks noGrp="1"/>
          </p:cNvSpPr>
          <p:nvPr>
            <p:ph type="sldNum" sz="quarter" idx="12"/>
          </p:nvPr>
        </p:nvSpPr>
        <p:spPr/>
        <p:txBody>
          <a:bodyPr/>
          <a:lstStyle/>
          <a:p>
            <a:fld id="{4FAB73BC-B049-4115-A692-8D63A059BFB8}" type="slidenum">
              <a:rPr lang="en-US" smtClean="0"/>
              <a:t>17</a:t>
            </a:fld>
            <a:endParaRPr lang="en-US" dirty="0"/>
          </a:p>
        </p:txBody>
      </p:sp>
      <p:sp>
        <p:nvSpPr>
          <p:cNvPr id="2" name="TextBox 1"/>
          <p:cNvSpPr txBox="1"/>
          <p:nvPr/>
        </p:nvSpPr>
        <p:spPr>
          <a:xfrm>
            <a:off x="304800" y="1219200"/>
            <a:ext cx="8458200" cy="4616648"/>
          </a:xfrm>
          <a:prstGeom prst="rect">
            <a:avLst/>
          </a:prstGeom>
          <a:noFill/>
        </p:spPr>
        <p:txBody>
          <a:bodyPr wrap="square" rtlCol="0">
            <a:spAutoFit/>
          </a:bodyPr>
          <a:lstStyle/>
          <a:p>
            <a:pPr marL="342900" indent="-342900">
              <a:lnSpc>
                <a:spcPct val="150000"/>
              </a:lnSpc>
              <a:buAutoNum type="arabicPeriod"/>
            </a:pPr>
            <a:r>
              <a:rPr lang="en-US" sz="2800" b="1" dirty="0"/>
              <a:t>Introduction</a:t>
            </a:r>
          </a:p>
          <a:p>
            <a:pPr marL="342900" indent="-342900">
              <a:lnSpc>
                <a:spcPct val="150000"/>
              </a:lnSpc>
              <a:buAutoNum type="arabicPeriod"/>
            </a:pPr>
            <a:r>
              <a:rPr lang="en-US" sz="2800" b="1" dirty="0"/>
              <a:t>Demonstrations and Key Takeaways</a:t>
            </a:r>
          </a:p>
          <a:p>
            <a:pPr marL="914400" lvl="1" indent="-457200">
              <a:lnSpc>
                <a:spcPct val="150000"/>
              </a:lnSpc>
              <a:buFont typeface="Arial" panose="020B0604020202020204" pitchFamily="34" charset="0"/>
              <a:buChar char="•"/>
            </a:pPr>
            <a:r>
              <a:rPr lang="en-US" sz="2800" b="1" dirty="0"/>
              <a:t>Birth/Adoption Life Event</a:t>
            </a:r>
          </a:p>
          <a:p>
            <a:pPr marL="914400" lvl="1" indent="-457200">
              <a:lnSpc>
                <a:spcPct val="150000"/>
              </a:lnSpc>
              <a:buFont typeface="Arial" panose="020B0604020202020204" pitchFamily="34" charset="0"/>
              <a:buChar char="•"/>
            </a:pPr>
            <a:r>
              <a:rPr lang="en-US" sz="2800" b="1" dirty="0"/>
              <a:t>Divorce Life Event</a:t>
            </a:r>
          </a:p>
          <a:p>
            <a:pPr marL="914400" lvl="1" indent="-457200">
              <a:lnSpc>
                <a:spcPct val="150000"/>
              </a:lnSpc>
              <a:buFont typeface="Arial" panose="020B0604020202020204" pitchFamily="34" charset="0"/>
              <a:buChar char="•"/>
            </a:pPr>
            <a:r>
              <a:rPr lang="en-US" sz="2800" b="1" dirty="0"/>
              <a:t>Loss of Coverage Life Event</a:t>
            </a:r>
          </a:p>
          <a:p>
            <a:pPr marL="342900" indent="-342900">
              <a:lnSpc>
                <a:spcPct val="150000"/>
              </a:lnSpc>
              <a:buAutoNum type="arabicPeriod"/>
            </a:pPr>
            <a:r>
              <a:rPr lang="en-US" sz="2800" b="1" dirty="0"/>
              <a:t>Important Information and Resources</a:t>
            </a:r>
          </a:p>
          <a:p>
            <a:pPr marL="342900" indent="-342900">
              <a:lnSpc>
                <a:spcPct val="150000"/>
              </a:lnSpc>
              <a:buAutoNum type="arabicPeriod"/>
            </a:pPr>
            <a:r>
              <a:rPr lang="en-US" sz="2800" b="1" dirty="0"/>
              <a:t>Question and Answers</a:t>
            </a:r>
          </a:p>
        </p:txBody>
      </p:sp>
      <p:sp>
        <p:nvSpPr>
          <p:cNvPr id="3" name="Rounded Rectangle 2"/>
          <p:cNvSpPr/>
          <p:nvPr/>
        </p:nvSpPr>
        <p:spPr>
          <a:xfrm>
            <a:off x="186068" y="5174673"/>
            <a:ext cx="8763000" cy="692727"/>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11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FAB73BC-B049-4115-A692-8D63A059BFB8}" type="slidenum">
              <a:rPr lang="en-US" smtClean="0"/>
              <a:t>18</a:t>
            </a:fld>
            <a:endParaRPr lang="en-US" dirty="0"/>
          </a:p>
        </p:txBody>
      </p:sp>
      <p:sp>
        <p:nvSpPr>
          <p:cNvPr id="2" name="TextBox 1"/>
          <p:cNvSpPr txBox="1"/>
          <p:nvPr/>
        </p:nvSpPr>
        <p:spPr>
          <a:xfrm>
            <a:off x="304800" y="1219200"/>
            <a:ext cx="8458200" cy="4555093"/>
          </a:xfrm>
          <a:prstGeom prst="rect">
            <a:avLst/>
          </a:prstGeom>
          <a:noFill/>
          <a:ln w="28575">
            <a:noFill/>
            <a:prstDash val="dash"/>
          </a:ln>
        </p:spPr>
        <p:txBody>
          <a:bodyPr wrap="square" rIns="91440" rtlCol="0">
            <a:spAutoFit/>
          </a:bodyPr>
          <a:lstStyle/>
          <a:p>
            <a:pPr algn="ctr"/>
            <a:r>
              <a:rPr lang="en-US" sz="6600" b="1" dirty="0"/>
              <a:t>Questions?</a:t>
            </a:r>
          </a:p>
          <a:p>
            <a:pPr algn="ctr"/>
            <a:endParaRPr lang="en-US" sz="2800" b="1" dirty="0"/>
          </a:p>
          <a:p>
            <a:endParaRPr lang="en-US" sz="2800" b="1" dirty="0"/>
          </a:p>
          <a:p>
            <a:endParaRPr lang="en-US" sz="2800" b="1" dirty="0"/>
          </a:p>
          <a:p>
            <a:endParaRPr lang="en-US" sz="2800" b="1" dirty="0"/>
          </a:p>
          <a:p>
            <a:endParaRPr lang="en-US" sz="2800" b="1" dirty="0"/>
          </a:p>
          <a:p>
            <a:endParaRPr lang="en-US" sz="2800" b="1" dirty="0"/>
          </a:p>
          <a:p>
            <a:pPr algn="ctr"/>
            <a:r>
              <a:rPr lang="en-US" sz="2800" dirty="0"/>
              <a:t>Email </a:t>
            </a:r>
            <a:r>
              <a:rPr lang="en-US" sz="2800" dirty="0">
                <a:hlinkClick r:id="rId3"/>
              </a:rPr>
              <a:t>HCM.DataMart@uconn.edu</a:t>
            </a:r>
            <a:r>
              <a:rPr lang="en-US" sz="2800" dirty="0"/>
              <a:t> with any additional questions.</a:t>
            </a:r>
            <a:endParaRPr lang="en-US" dirty="0"/>
          </a:p>
        </p:txBody>
      </p:sp>
      <p:pic>
        <p:nvPicPr>
          <p:cNvPr id="6148" name="Picture 4" descr="https://oup.useremarkable.com/production/images/uploads/2585/original/question-marks.jpg?14719595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416250"/>
            <a:ext cx="7180668" cy="2079550"/>
          </a:xfrm>
          <a:prstGeom prst="rect">
            <a:avLst/>
          </a:prstGeom>
          <a:noFill/>
          <a:ln>
            <a:solidFill>
              <a:schemeClr val="tx1"/>
            </a:solid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42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Agenda</a:t>
            </a:r>
          </a:p>
        </p:txBody>
      </p:sp>
      <p:sp>
        <p:nvSpPr>
          <p:cNvPr id="5" name="Slide Number Placeholder 4"/>
          <p:cNvSpPr>
            <a:spLocks noGrp="1"/>
          </p:cNvSpPr>
          <p:nvPr>
            <p:ph type="sldNum" sz="quarter" idx="12"/>
          </p:nvPr>
        </p:nvSpPr>
        <p:spPr/>
        <p:txBody>
          <a:bodyPr/>
          <a:lstStyle/>
          <a:p>
            <a:fld id="{4FAB73BC-B049-4115-A692-8D63A059BFB8}" type="slidenum">
              <a:rPr lang="en-US" smtClean="0"/>
              <a:t>2</a:t>
            </a:fld>
            <a:endParaRPr lang="en-US" dirty="0"/>
          </a:p>
        </p:txBody>
      </p:sp>
      <p:sp>
        <p:nvSpPr>
          <p:cNvPr id="2" name="TextBox 1"/>
          <p:cNvSpPr txBox="1"/>
          <p:nvPr/>
        </p:nvSpPr>
        <p:spPr>
          <a:xfrm>
            <a:off x="304800" y="1219200"/>
            <a:ext cx="8458200" cy="4616648"/>
          </a:xfrm>
          <a:prstGeom prst="rect">
            <a:avLst/>
          </a:prstGeom>
          <a:noFill/>
        </p:spPr>
        <p:txBody>
          <a:bodyPr wrap="square" rtlCol="0">
            <a:spAutoFit/>
          </a:bodyPr>
          <a:lstStyle/>
          <a:p>
            <a:pPr marL="342900" indent="-342900">
              <a:lnSpc>
                <a:spcPct val="150000"/>
              </a:lnSpc>
              <a:buAutoNum type="arabicPeriod"/>
            </a:pPr>
            <a:r>
              <a:rPr lang="en-US" sz="2800" b="1" dirty="0"/>
              <a:t>Introduction</a:t>
            </a:r>
          </a:p>
          <a:p>
            <a:pPr marL="342900" indent="-342900">
              <a:lnSpc>
                <a:spcPct val="150000"/>
              </a:lnSpc>
              <a:buAutoNum type="arabicPeriod"/>
            </a:pPr>
            <a:r>
              <a:rPr lang="en-US" sz="2800" b="1" dirty="0"/>
              <a:t>Demonstrations and Key Takeaways</a:t>
            </a:r>
          </a:p>
          <a:p>
            <a:pPr marL="914400" lvl="1" indent="-457200">
              <a:lnSpc>
                <a:spcPct val="150000"/>
              </a:lnSpc>
              <a:buFont typeface="Arial" panose="020B0604020202020204" pitchFamily="34" charset="0"/>
              <a:buChar char="•"/>
            </a:pPr>
            <a:r>
              <a:rPr lang="en-US" sz="2800" b="1" dirty="0"/>
              <a:t>Birth/Adoption Life Event</a:t>
            </a:r>
          </a:p>
          <a:p>
            <a:pPr marL="914400" lvl="1" indent="-457200">
              <a:lnSpc>
                <a:spcPct val="150000"/>
              </a:lnSpc>
              <a:buFont typeface="Arial" panose="020B0604020202020204" pitchFamily="34" charset="0"/>
              <a:buChar char="•"/>
            </a:pPr>
            <a:r>
              <a:rPr lang="en-US" sz="2800" b="1" dirty="0"/>
              <a:t>Divorce Life Event</a:t>
            </a:r>
          </a:p>
          <a:p>
            <a:pPr marL="914400" lvl="1" indent="-457200">
              <a:lnSpc>
                <a:spcPct val="150000"/>
              </a:lnSpc>
              <a:buFont typeface="Arial" panose="020B0604020202020204" pitchFamily="34" charset="0"/>
              <a:buChar char="•"/>
            </a:pPr>
            <a:r>
              <a:rPr lang="en-US" sz="2800" b="1" dirty="0"/>
              <a:t>Loss of Coverage Life Event</a:t>
            </a:r>
          </a:p>
          <a:p>
            <a:pPr marL="342900" indent="-342900">
              <a:lnSpc>
                <a:spcPct val="150000"/>
              </a:lnSpc>
              <a:buAutoNum type="arabicPeriod"/>
            </a:pPr>
            <a:r>
              <a:rPr lang="en-US" sz="2800" b="1" dirty="0"/>
              <a:t>Important Information and Resources</a:t>
            </a:r>
          </a:p>
          <a:p>
            <a:pPr marL="342900" indent="-342900">
              <a:lnSpc>
                <a:spcPct val="150000"/>
              </a:lnSpc>
              <a:buAutoNum type="arabicPeriod"/>
            </a:pPr>
            <a:r>
              <a:rPr lang="en-US" sz="2800" b="1" dirty="0"/>
              <a:t>Question and Answers</a:t>
            </a:r>
          </a:p>
        </p:txBody>
      </p:sp>
      <p:sp>
        <p:nvSpPr>
          <p:cNvPr id="3" name="Rounded Rectangle 2"/>
          <p:cNvSpPr/>
          <p:nvPr/>
        </p:nvSpPr>
        <p:spPr>
          <a:xfrm>
            <a:off x="186068" y="1330037"/>
            <a:ext cx="8763000" cy="692727"/>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289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Introduction</a:t>
            </a:r>
          </a:p>
        </p:txBody>
      </p:sp>
      <p:sp>
        <p:nvSpPr>
          <p:cNvPr id="5" name="Slide Number Placeholder 4"/>
          <p:cNvSpPr>
            <a:spLocks noGrp="1"/>
          </p:cNvSpPr>
          <p:nvPr>
            <p:ph type="sldNum" sz="quarter" idx="12"/>
          </p:nvPr>
        </p:nvSpPr>
        <p:spPr/>
        <p:txBody>
          <a:bodyPr/>
          <a:lstStyle/>
          <a:p>
            <a:fld id="{4FAB73BC-B049-4115-A692-8D63A059BFB8}" type="slidenum">
              <a:rPr lang="en-US" smtClean="0"/>
              <a:t>3</a:t>
            </a:fld>
            <a:endParaRPr lang="en-US" dirty="0"/>
          </a:p>
        </p:txBody>
      </p:sp>
      <p:sp>
        <p:nvSpPr>
          <p:cNvPr id="2" name="TextBox 1"/>
          <p:cNvSpPr txBox="1"/>
          <p:nvPr/>
        </p:nvSpPr>
        <p:spPr>
          <a:xfrm>
            <a:off x="304800" y="1219200"/>
            <a:ext cx="8458200" cy="3693319"/>
          </a:xfrm>
          <a:prstGeom prst="rect">
            <a:avLst/>
          </a:prstGeom>
          <a:noFill/>
        </p:spPr>
        <p:txBody>
          <a:bodyPr wrap="square" rtlCol="0">
            <a:spAutoFit/>
          </a:bodyPr>
          <a:lstStyle/>
          <a:p>
            <a:r>
              <a:rPr lang="en-US" b="1" dirty="0"/>
              <a:t>Purpose</a:t>
            </a:r>
          </a:p>
          <a:p>
            <a:r>
              <a:rPr lang="en-US" dirty="0"/>
              <a:t>With the implementation of the eBenefits module in Core-CT, University of Connecticut employees will be able to submit self-service benefits updates when a life qualifying life event occurs.</a:t>
            </a:r>
          </a:p>
          <a:p>
            <a:endParaRPr lang="en-US" dirty="0"/>
          </a:p>
          <a:p>
            <a:endParaRPr lang="en-US" dirty="0"/>
          </a:p>
          <a:p>
            <a:r>
              <a:rPr lang="en-US" b="1" dirty="0"/>
              <a:t>Objectives</a:t>
            </a:r>
          </a:p>
          <a:p>
            <a:r>
              <a:rPr lang="en-US" dirty="0"/>
              <a:t>To provide support, the HCM Project Training Team will employ a multi-faceted training approach for this module, including: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Self-Service Job Aids and Reference Materials</a:t>
            </a:r>
          </a:p>
          <a:p>
            <a:pPr marL="285750" indent="-285750">
              <a:buFont typeface="Arial" panose="020B0604020202020204" pitchFamily="34" charset="0"/>
              <a:buChar char="•"/>
            </a:pPr>
            <a:r>
              <a:rPr lang="en-US" dirty="0"/>
              <a:t>Webinars</a:t>
            </a:r>
          </a:p>
          <a:p>
            <a:pPr marL="285750" indent="-285750">
              <a:buFont typeface="Arial" panose="020B0604020202020204" pitchFamily="34" charset="0"/>
              <a:buChar char="•"/>
            </a:pPr>
            <a:r>
              <a:rPr lang="en-US" dirty="0" smtClean="0"/>
              <a:t>Support Labs</a:t>
            </a:r>
            <a:endParaRPr lang="en-US" dirty="0"/>
          </a:p>
        </p:txBody>
      </p:sp>
    </p:spTree>
    <p:extLst>
      <p:ext uri="{BB962C8B-B14F-4D97-AF65-F5344CB8AC3E}">
        <p14:creationId xmlns:p14="http://schemas.microsoft.com/office/powerpoint/2010/main" val="347858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Introduction: eBenefits</a:t>
            </a:r>
          </a:p>
        </p:txBody>
      </p:sp>
      <p:sp>
        <p:nvSpPr>
          <p:cNvPr id="5" name="Slide Number Placeholder 4"/>
          <p:cNvSpPr>
            <a:spLocks noGrp="1"/>
          </p:cNvSpPr>
          <p:nvPr>
            <p:ph type="sldNum" sz="quarter" idx="12"/>
          </p:nvPr>
        </p:nvSpPr>
        <p:spPr/>
        <p:txBody>
          <a:bodyPr/>
          <a:lstStyle/>
          <a:p>
            <a:fld id="{4FAB73BC-B049-4115-A692-8D63A059BFB8}" type="slidenum">
              <a:rPr lang="en-US" smtClean="0"/>
              <a:t>4</a:t>
            </a:fld>
            <a:endParaRPr lang="en-US" dirty="0"/>
          </a:p>
        </p:txBody>
      </p:sp>
      <p:sp>
        <p:nvSpPr>
          <p:cNvPr id="2" name="TextBox 1"/>
          <p:cNvSpPr txBox="1"/>
          <p:nvPr/>
        </p:nvSpPr>
        <p:spPr>
          <a:xfrm>
            <a:off x="304800" y="1219200"/>
            <a:ext cx="8458200" cy="4724370"/>
          </a:xfrm>
          <a:prstGeom prst="rect">
            <a:avLst/>
          </a:prstGeom>
          <a:noFill/>
        </p:spPr>
        <p:txBody>
          <a:bodyPr wrap="square" rtlCol="0">
            <a:spAutoFit/>
          </a:bodyPr>
          <a:lstStyle/>
          <a:p>
            <a:r>
              <a:rPr lang="en-US" b="1" dirty="0"/>
              <a:t>Before You Begin a Life Event:</a:t>
            </a:r>
          </a:p>
          <a:p>
            <a:endParaRPr lang="en-US" b="1" dirty="0"/>
          </a:p>
          <a:p>
            <a:pPr marL="285750" lvl="0" indent="-285750">
              <a:buFont typeface="Arial" panose="020B0604020202020204" pitchFamily="34" charset="0"/>
              <a:buChar char="•"/>
            </a:pPr>
            <a:r>
              <a:rPr lang="en-US" sz="1300" b="1" dirty="0"/>
              <a:t>Family Less Employed Spouse (FLES): </a:t>
            </a:r>
            <a:r>
              <a:rPr lang="en-US" sz="1300" dirty="0"/>
              <a:t>If you and your spouse are both State of Connecticut employees and you have at least one eligible dependent, you must contact your Agency Benefits Specialist for assistance in enrolling in or changing to the Family Less Employed Spouse (FLES) options. FLES elections </a:t>
            </a:r>
            <a:r>
              <a:rPr lang="en-US" sz="1300" u="sng" dirty="0"/>
              <a:t>cannot</a:t>
            </a:r>
            <a:r>
              <a:rPr lang="en-US" sz="1300" dirty="0"/>
              <a:t> be processed through self-service.</a:t>
            </a:r>
            <a:r>
              <a:rPr lang="en-US" sz="1300" b="1" dirty="0"/>
              <a:t> </a:t>
            </a:r>
            <a:endParaRPr lang="en-US" sz="1300" dirty="0"/>
          </a:p>
          <a:p>
            <a:pPr marL="285750" indent="-285750">
              <a:buFont typeface="Arial" panose="020B0604020202020204" pitchFamily="34" charset="0"/>
              <a:buChar char="•"/>
            </a:pPr>
            <a:endParaRPr lang="en-US" sz="1300" dirty="0"/>
          </a:p>
          <a:p>
            <a:pPr marL="285750" lvl="0" indent="-285750">
              <a:buFont typeface="Arial" panose="020B0604020202020204" pitchFamily="34" charset="0"/>
              <a:buChar char="•"/>
            </a:pPr>
            <a:r>
              <a:rPr lang="en-US" sz="1300" b="1" dirty="0"/>
              <a:t>Proof Documentation: </a:t>
            </a:r>
            <a:r>
              <a:rPr lang="en-US" sz="1300" dirty="0"/>
              <a:t>Employees are required to provide proof documentation for life events. Employees have the ability to electronically upload the proof documentation in Core-CT. If the employee chooses to not electronically upload the documentation, they need to add notes on the attachments page and explain how they will provide proof. </a:t>
            </a:r>
          </a:p>
          <a:p>
            <a:pPr lvl="0"/>
            <a:endParaRPr lang="en-US" sz="1300" dirty="0"/>
          </a:p>
          <a:p>
            <a:pPr marL="285750" lvl="0" indent="-285750">
              <a:buFont typeface="Arial" panose="020B0604020202020204" pitchFamily="34" charset="0"/>
              <a:buChar char="•"/>
            </a:pPr>
            <a:r>
              <a:rPr lang="en-US" sz="1300" b="1" dirty="0"/>
              <a:t>Social Security Number: </a:t>
            </a:r>
            <a:r>
              <a:rPr lang="en-US" sz="1300" dirty="0"/>
              <a:t>You will be asked to provide the Social Security Number for any dependent(s) you are adding to coverage (spouse and any stepchildren).</a:t>
            </a:r>
          </a:p>
          <a:p>
            <a:endParaRPr lang="en-US" sz="1300" dirty="0"/>
          </a:p>
          <a:p>
            <a:pPr marL="285750" lvl="0" indent="-285750">
              <a:buFont typeface="Arial" panose="020B0604020202020204" pitchFamily="34" charset="0"/>
              <a:buChar char="•"/>
            </a:pPr>
            <a:r>
              <a:rPr lang="en-US" sz="1300" b="1" dirty="0"/>
              <a:t>Dependent Eligibility: </a:t>
            </a:r>
            <a:r>
              <a:rPr lang="en-US" sz="1300" dirty="0"/>
              <a:t>For medical, dependents are eligible until age 26, dental, children are eligible until age 19. If you are enrolling disabled children, you cannot use eBenefits. You have to contact your Agency Benefits Specialist. </a:t>
            </a:r>
          </a:p>
          <a:p>
            <a:pPr marL="285750" indent="-285750">
              <a:buFont typeface="Arial" panose="020B0604020202020204" pitchFamily="34" charset="0"/>
              <a:buChar char="•"/>
            </a:pPr>
            <a:endParaRPr lang="en-US" sz="1300" dirty="0"/>
          </a:p>
          <a:p>
            <a:pPr marL="285750" lvl="0" indent="-285750">
              <a:buFont typeface="Arial" panose="020B0604020202020204" pitchFamily="34" charset="0"/>
              <a:buChar char="•"/>
            </a:pPr>
            <a:r>
              <a:rPr lang="en-US" sz="1300" b="1" dirty="0"/>
              <a:t>Review Your Dependents/Beneficiaries</a:t>
            </a:r>
            <a:r>
              <a:rPr lang="en-US" sz="1300" dirty="0"/>
              <a:t>: Before starting a life event, review your current list of dependents and beneficiaries in Core-CT. You are only permitted to enroll a spouse and children (and stepchildren) to your benefits. If the relationship listed for any of your current dependents or beneficiaries is anything other than spouse, child, or stepchild, you will not be able to enroll them in eBenefits. To change the relationship to spouse, child or stepchild, contact your Agency Benefits Specialist to update their information </a:t>
            </a:r>
            <a:r>
              <a:rPr lang="en-US" sz="1300" u="sng" dirty="0"/>
              <a:t>prior to starting the life event.</a:t>
            </a:r>
            <a:endParaRPr lang="en-US" sz="1300" dirty="0"/>
          </a:p>
          <a:p>
            <a:endParaRPr lang="en-US" dirty="0"/>
          </a:p>
        </p:txBody>
      </p:sp>
    </p:spTree>
    <p:extLst>
      <p:ext uri="{BB962C8B-B14F-4D97-AF65-F5344CB8AC3E}">
        <p14:creationId xmlns:p14="http://schemas.microsoft.com/office/powerpoint/2010/main" val="296117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Agenda</a:t>
            </a:r>
          </a:p>
        </p:txBody>
      </p:sp>
      <p:sp>
        <p:nvSpPr>
          <p:cNvPr id="5" name="Slide Number Placeholder 4"/>
          <p:cNvSpPr>
            <a:spLocks noGrp="1"/>
          </p:cNvSpPr>
          <p:nvPr>
            <p:ph type="sldNum" sz="quarter" idx="12"/>
          </p:nvPr>
        </p:nvSpPr>
        <p:spPr/>
        <p:txBody>
          <a:bodyPr/>
          <a:lstStyle/>
          <a:p>
            <a:fld id="{4FAB73BC-B049-4115-A692-8D63A059BFB8}" type="slidenum">
              <a:rPr lang="en-US" smtClean="0"/>
              <a:t>5</a:t>
            </a:fld>
            <a:endParaRPr lang="en-US" dirty="0"/>
          </a:p>
        </p:txBody>
      </p:sp>
      <p:sp>
        <p:nvSpPr>
          <p:cNvPr id="2" name="TextBox 1"/>
          <p:cNvSpPr txBox="1"/>
          <p:nvPr/>
        </p:nvSpPr>
        <p:spPr>
          <a:xfrm>
            <a:off x="304800" y="1219200"/>
            <a:ext cx="8458200" cy="4616648"/>
          </a:xfrm>
          <a:prstGeom prst="rect">
            <a:avLst/>
          </a:prstGeom>
          <a:noFill/>
        </p:spPr>
        <p:txBody>
          <a:bodyPr wrap="square" rtlCol="0">
            <a:spAutoFit/>
          </a:bodyPr>
          <a:lstStyle/>
          <a:p>
            <a:pPr marL="342900" indent="-342900">
              <a:lnSpc>
                <a:spcPct val="150000"/>
              </a:lnSpc>
              <a:buAutoNum type="arabicPeriod"/>
            </a:pPr>
            <a:r>
              <a:rPr lang="en-US" sz="2800" b="1" dirty="0"/>
              <a:t>Introduction</a:t>
            </a:r>
          </a:p>
          <a:p>
            <a:pPr marL="342900" indent="-342900">
              <a:lnSpc>
                <a:spcPct val="150000"/>
              </a:lnSpc>
              <a:buAutoNum type="arabicPeriod"/>
            </a:pPr>
            <a:r>
              <a:rPr lang="en-US" sz="2800" b="1" dirty="0"/>
              <a:t>Demonstrations and Key Takeaways</a:t>
            </a:r>
          </a:p>
          <a:p>
            <a:pPr marL="914400" lvl="1" indent="-457200">
              <a:lnSpc>
                <a:spcPct val="150000"/>
              </a:lnSpc>
              <a:buFont typeface="Arial" panose="020B0604020202020204" pitchFamily="34" charset="0"/>
              <a:buChar char="•"/>
            </a:pPr>
            <a:r>
              <a:rPr lang="en-US" sz="2800" b="1" dirty="0"/>
              <a:t>Birth/Adoption Life Event</a:t>
            </a:r>
          </a:p>
          <a:p>
            <a:pPr marL="914400" lvl="1" indent="-457200">
              <a:lnSpc>
                <a:spcPct val="150000"/>
              </a:lnSpc>
              <a:buFont typeface="Arial" panose="020B0604020202020204" pitchFamily="34" charset="0"/>
              <a:buChar char="•"/>
            </a:pPr>
            <a:r>
              <a:rPr lang="en-US" sz="2800" b="1" dirty="0"/>
              <a:t>Divorce/Legal Separation Life Event</a:t>
            </a:r>
          </a:p>
          <a:p>
            <a:pPr marL="914400" lvl="1" indent="-457200">
              <a:lnSpc>
                <a:spcPct val="150000"/>
              </a:lnSpc>
              <a:buFont typeface="Arial" panose="020B0604020202020204" pitchFamily="34" charset="0"/>
              <a:buChar char="•"/>
            </a:pPr>
            <a:r>
              <a:rPr lang="en-US" sz="2800" b="1" dirty="0"/>
              <a:t>Loss of Coverage Life Event</a:t>
            </a:r>
          </a:p>
          <a:p>
            <a:pPr marL="342900" indent="-342900">
              <a:lnSpc>
                <a:spcPct val="150000"/>
              </a:lnSpc>
              <a:buAutoNum type="arabicPeriod"/>
            </a:pPr>
            <a:r>
              <a:rPr lang="en-US" sz="2800" b="1" dirty="0"/>
              <a:t>Important Information and Resources</a:t>
            </a:r>
          </a:p>
          <a:p>
            <a:pPr marL="342900" indent="-342900">
              <a:lnSpc>
                <a:spcPct val="150000"/>
              </a:lnSpc>
              <a:buAutoNum type="arabicPeriod"/>
            </a:pPr>
            <a:r>
              <a:rPr lang="en-US" sz="2800" b="1" dirty="0"/>
              <a:t>Question and Answers</a:t>
            </a:r>
          </a:p>
        </p:txBody>
      </p:sp>
      <p:sp>
        <p:nvSpPr>
          <p:cNvPr id="6" name="Rounded Rectangle 5"/>
          <p:cNvSpPr/>
          <p:nvPr/>
        </p:nvSpPr>
        <p:spPr>
          <a:xfrm>
            <a:off x="186068" y="1945698"/>
            <a:ext cx="8763000" cy="692727"/>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6563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b="12732"/>
          <a:stretch/>
        </p:blipFill>
        <p:spPr bwMode="auto">
          <a:xfrm>
            <a:off x="2618619" y="940126"/>
            <a:ext cx="6525381" cy="5565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4" descr="https://ts.accenture.com/sites/AMCStyleGuide/Content/ImageLibrary/AMC00105.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6</a:t>
            </a:fld>
            <a:endParaRPr lang="en-US"/>
          </a:p>
        </p:txBody>
      </p:sp>
      <p:sp>
        <p:nvSpPr>
          <p:cNvPr id="2" name="TextBox 1"/>
          <p:cNvSpPr txBox="1"/>
          <p:nvPr/>
        </p:nvSpPr>
        <p:spPr>
          <a:xfrm>
            <a:off x="63500" y="6248400"/>
            <a:ext cx="2555119" cy="523220"/>
          </a:xfrm>
          <a:prstGeom prst="rect">
            <a:avLst/>
          </a:prstGeom>
          <a:noFill/>
        </p:spPr>
        <p:txBody>
          <a:bodyPr wrap="square" rtlCol="0">
            <a:spAutoFit/>
          </a:bodyPr>
          <a:lstStyle/>
          <a:p>
            <a:r>
              <a:rPr lang="en-US" sz="1400" dirty="0">
                <a:solidFill>
                  <a:schemeClr val="bg1"/>
                </a:solidFill>
              </a:rPr>
              <a:t>UConn / Core-CT HCM Integration Project</a:t>
            </a:r>
          </a:p>
        </p:txBody>
      </p:sp>
      <p:sp>
        <p:nvSpPr>
          <p:cNvPr id="8" name="Subtitle 2"/>
          <p:cNvSpPr txBox="1">
            <a:spLocks/>
          </p:cNvSpPr>
          <p:nvPr/>
        </p:nvSpPr>
        <p:spPr>
          <a:xfrm>
            <a:off x="73025" y="1066800"/>
            <a:ext cx="7924800" cy="1841500"/>
          </a:xfrm>
          <a:prstGeom prst="rect">
            <a:avLst/>
          </a:prstGeom>
        </p:spPr>
        <p:txBody>
          <a:bodyPr vert="horz" lIns="91440" tIns="45720" rIns="91440" bIns="45720" rtlCol="0">
            <a:normAutofit/>
          </a:bodyPr>
          <a:lstStyle>
            <a:lvl1pPr marL="225425" indent="-225425" algn="l" defTabSz="685800" rtl="0" eaLnBrk="1" latinLnBrk="0" hangingPunct="1">
              <a:lnSpc>
                <a:spcPct val="90000"/>
              </a:lnSpc>
              <a:spcBef>
                <a:spcPts val="750"/>
              </a:spcBef>
              <a:buFont typeface="Wingdings 2" pitchFamily="18" charset="2"/>
              <a:buChar char=""/>
              <a:defRPr sz="2200" kern="1200">
                <a:solidFill>
                  <a:schemeClr val="tx1"/>
                </a:solidFill>
                <a:latin typeface="+mn-lt"/>
                <a:ea typeface="+mn-ea"/>
                <a:cs typeface="+mn-cs"/>
              </a:defRPr>
            </a:lvl1pPr>
            <a:lvl2pPr marL="569913" indent="-227013" algn="l" defTabSz="685800" rtl="0" eaLnBrk="1" latinLnBrk="0" hangingPunct="1">
              <a:lnSpc>
                <a:spcPct val="90000"/>
              </a:lnSpc>
              <a:spcBef>
                <a:spcPts val="375"/>
              </a:spcBef>
              <a:buFont typeface="Calibri" panose="020F0502020204030204" pitchFamily="34" charset="0"/>
              <a:buChar char="‒"/>
              <a:defRPr sz="2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buNone/>
            </a:pPr>
            <a:r>
              <a:rPr lang="en-US" sz="3200" b="1" kern="0" dirty="0">
                <a:ea typeface="Verdana" panose="020B0604030504040204" pitchFamily="34" charset="0"/>
                <a:cs typeface="Verdana" panose="020B0604030504040204" pitchFamily="34" charset="0"/>
              </a:rPr>
              <a:t>DEMONSTRATION:</a:t>
            </a:r>
          </a:p>
          <a:p>
            <a:pPr marL="0" indent="0">
              <a:buNone/>
            </a:pPr>
            <a:r>
              <a:rPr lang="en-US" sz="3200" b="1" kern="0" dirty="0">
                <a:ea typeface="Verdana" panose="020B0604030504040204" pitchFamily="34" charset="0"/>
                <a:cs typeface="Verdana" panose="020B0604030504040204" pitchFamily="34" charset="0"/>
              </a:rPr>
              <a:t>Birth/Adoption Life Event</a:t>
            </a:r>
          </a:p>
        </p:txBody>
      </p:sp>
      <p:sp>
        <p:nvSpPr>
          <p:cNvPr id="12" name="Title 1"/>
          <p:cNvSpPr txBox="1">
            <a:spLocks/>
          </p:cNvSpPr>
          <p:nvPr/>
        </p:nvSpPr>
        <p:spPr bwMode="auto">
          <a:xfrm>
            <a:off x="0" y="6248400"/>
            <a:ext cx="9144000" cy="609600"/>
          </a:xfrm>
          <a:prstGeom prst="rect">
            <a:avLst/>
          </a:prstGeom>
          <a:solidFill>
            <a:srgbClr val="00487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en-US" altLang="en-US" sz="2000" dirty="0">
              <a:solidFill>
                <a:prstClr val="white"/>
              </a:solidFill>
              <a:cs typeface="Times New Roman" panose="02020603050405020304" pitchFamily="18" charset="0"/>
            </a:endParaRPr>
          </a:p>
        </p:txBody>
      </p:sp>
      <p:sp>
        <p:nvSpPr>
          <p:cNvPr id="15" name="TextBox 14"/>
          <p:cNvSpPr txBox="1"/>
          <p:nvPr/>
        </p:nvSpPr>
        <p:spPr>
          <a:xfrm>
            <a:off x="63500" y="6294439"/>
            <a:ext cx="2351163" cy="523220"/>
          </a:xfrm>
          <a:prstGeom prst="rect">
            <a:avLst/>
          </a:prstGeom>
          <a:noFill/>
        </p:spPr>
        <p:txBody>
          <a:bodyPr wrap="square" rtlCol="0">
            <a:spAutoFit/>
          </a:bodyPr>
          <a:lstStyle/>
          <a:p>
            <a:r>
              <a:rPr lang="en-US" sz="1400" dirty="0">
                <a:solidFill>
                  <a:schemeClr val="bg1"/>
                </a:solidFill>
              </a:rPr>
              <a:t>Submitting Benefit Elections due to a Life Event</a:t>
            </a:r>
          </a:p>
        </p:txBody>
      </p:sp>
    </p:spTree>
    <p:extLst>
      <p:ext uri="{BB962C8B-B14F-4D97-AF65-F5344CB8AC3E}">
        <p14:creationId xmlns:p14="http://schemas.microsoft.com/office/powerpoint/2010/main" val="316001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Demonstration: Birth/Adoption Life Event</a:t>
            </a:r>
          </a:p>
        </p:txBody>
      </p:sp>
      <p:sp>
        <p:nvSpPr>
          <p:cNvPr id="5" name="Slide Number Placeholder 4"/>
          <p:cNvSpPr>
            <a:spLocks noGrp="1"/>
          </p:cNvSpPr>
          <p:nvPr>
            <p:ph type="sldNum" sz="quarter" idx="12"/>
          </p:nvPr>
        </p:nvSpPr>
        <p:spPr/>
        <p:txBody>
          <a:bodyPr/>
          <a:lstStyle/>
          <a:p>
            <a:fld id="{4FAB73BC-B049-4115-A692-8D63A059BFB8}" type="slidenum">
              <a:rPr lang="en-US" smtClean="0"/>
              <a:t>7</a:t>
            </a:fld>
            <a:endParaRPr lang="en-US" dirty="0"/>
          </a:p>
        </p:txBody>
      </p:sp>
      <p:sp>
        <p:nvSpPr>
          <p:cNvPr id="2" name="TextBox 1"/>
          <p:cNvSpPr txBox="1">
            <a:spLocks noChangeAspect="1"/>
          </p:cNvSpPr>
          <p:nvPr/>
        </p:nvSpPr>
        <p:spPr>
          <a:xfrm>
            <a:off x="304800" y="1219200"/>
            <a:ext cx="8458200" cy="4955203"/>
          </a:xfrm>
          <a:prstGeom prst="rect">
            <a:avLst/>
          </a:prstGeom>
          <a:noFill/>
          <a:ln w="28575">
            <a:solidFill>
              <a:schemeClr val="tx1"/>
            </a:solidFill>
            <a:prstDash val="dash"/>
          </a:ln>
        </p:spPr>
        <p:txBody>
          <a:bodyPr wrap="square" rIns="0" rtlCol="0">
            <a:spAutoFit/>
          </a:bodyPr>
          <a:lstStyle/>
          <a:p>
            <a:r>
              <a:rPr lang="en-US" sz="2800" b="1" dirty="0"/>
              <a:t>Key Takeaway 1</a:t>
            </a:r>
          </a:p>
          <a:p>
            <a:endParaRPr lang="en-US" b="1" dirty="0"/>
          </a:p>
          <a:p>
            <a:r>
              <a:rPr lang="en-US" dirty="0"/>
              <a:t>Proof documents are required when updating your benefits due to a birth or adoption of a child. Employees can upload using document upload feature in Core-CT. Proof documents can include: Birth Certificate, Adoption Decree, and Notification of Placement of Adoption. </a:t>
            </a:r>
          </a:p>
          <a:p>
            <a:endParaRPr lang="en-US" dirty="0"/>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p:txBody>
      </p:sp>
      <p:pic>
        <p:nvPicPr>
          <p:cNvPr id="10" name="Picture 9"/>
          <p:cNvPicPr>
            <a:picLocks noChangeAspect="1"/>
          </p:cNvPicPr>
          <p:nvPr/>
        </p:nvPicPr>
        <p:blipFill rotWithShape="1">
          <a:blip r:embed="rId3"/>
          <a:srcRect l="31636" r="-896"/>
          <a:stretch/>
        </p:blipFill>
        <p:spPr>
          <a:xfrm>
            <a:off x="1455397" y="3149032"/>
            <a:ext cx="6247940" cy="2806505"/>
          </a:xfrm>
          <a:prstGeom prst="rect">
            <a:avLst/>
          </a:prstGeom>
          <a:ln>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62839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Demonstration: Birth/Adoption Life Event</a:t>
            </a:r>
          </a:p>
        </p:txBody>
      </p:sp>
      <p:sp>
        <p:nvSpPr>
          <p:cNvPr id="5" name="Slide Number Placeholder 4"/>
          <p:cNvSpPr>
            <a:spLocks noGrp="1"/>
          </p:cNvSpPr>
          <p:nvPr>
            <p:ph type="sldNum" sz="quarter" idx="12"/>
          </p:nvPr>
        </p:nvSpPr>
        <p:spPr/>
        <p:txBody>
          <a:bodyPr/>
          <a:lstStyle/>
          <a:p>
            <a:fld id="{4FAB73BC-B049-4115-A692-8D63A059BFB8}" type="slidenum">
              <a:rPr lang="en-US" smtClean="0"/>
              <a:t>8</a:t>
            </a:fld>
            <a:endParaRPr lang="en-US" dirty="0"/>
          </a:p>
        </p:txBody>
      </p:sp>
      <p:sp>
        <p:nvSpPr>
          <p:cNvPr id="2" name="TextBox 1"/>
          <p:cNvSpPr txBox="1"/>
          <p:nvPr/>
        </p:nvSpPr>
        <p:spPr>
          <a:xfrm>
            <a:off x="304800" y="1219200"/>
            <a:ext cx="8458200" cy="4955203"/>
          </a:xfrm>
          <a:prstGeom prst="rect">
            <a:avLst/>
          </a:prstGeom>
          <a:noFill/>
          <a:ln w="28575">
            <a:solidFill>
              <a:schemeClr val="tx1"/>
            </a:solidFill>
            <a:prstDash val="dash"/>
          </a:ln>
        </p:spPr>
        <p:txBody>
          <a:bodyPr wrap="square" rIns="4754880" rtlCol="0">
            <a:spAutoFit/>
          </a:bodyPr>
          <a:lstStyle/>
          <a:p>
            <a:r>
              <a:rPr lang="en-US" sz="2800" b="1" dirty="0"/>
              <a:t>Key Takeaway 2</a:t>
            </a:r>
          </a:p>
          <a:p>
            <a:endParaRPr lang="en-US" b="1" dirty="0"/>
          </a:p>
          <a:p>
            <a:r>
              <a:rPr lang="en-US" dirty="0"/>
              <a:t>Information that is entered and saved about the new dependent may </a:t>
            </a:r>
            <a:r>
              <a:rPr lang="en-US" u="sng" dirty="0"/>
              <a:t>not</a:t>
            </a:r>
            <a:r>
              <a:rPr lang="en-US" dirty="0"/>
              <a:t> be edited by the employee after submission.</a:t>
            </a:r>
          </a:p>
          <a:p>
            <a:endParaRPr lang="en-US" dirty="0"/>
          </a:p>
          <a:p>
            <a:r>
              <a:rPr lang="en-US" dirty="0"/>
              <a:t>Changes must be requested by the employee through their Agency Benefit Specialist. Employees must ensure they have entered all information, </a:t>
            </a:r>
            <a:r>
              <a:rPr lang="en-US" u="sng" dirty="0"/>
              <a:t>including gender</a:t>
            </a:r>
            <a:r>
              <a:rPr lang="en-US" dirty="0"/>
              <a:t>, correctly.</a:t>
            </a:r>
          </a:p>
          <a:p>
            <a:endParaRPr lang="en-US" dirty="0"/>
          </a:p>
          <a:p>
            <a:endParaRPr lang="en-US" dirty="0"/>
          </a:p>
          <a:p>
            <a:endParaRPr lang="en-US" dirty="0"/>
          </a:p>
          <a:p>
            <a:endParaRPr lang="en-US" dirty="0"/>
          </a:p>
        </p:txBody>
      </p:sp>
      <p:pic>
        <p:nvPicPr>
          <p:cNvPr id="6" name="Picture 5"/>
          <p:cNvPicPr>
            <a:picLocks noChangeAspect="1"/>
          </p:cNvPicPr>
          <p:nvPr/>
        </p:nvPicPr>
        <p:blipFill>
          <a:blip r:embed="rId3"/>
          <a:stretch>
            <a:fillRect/>
          </a:stretch>
        </p:blipFill>
        <p:spPr>
          <a:xfrm>
            <a:off x="4261104" y="1278795"/>
            <a:ext cx="4425696" cy="4829080"/>
          </a:xfrm>
          <a:prstGeom prst="rect">
            <a:avLst/>
          </a:prstGeom>
          <a:ln>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2251190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8238" y="127000"/>
            <a:ext cx="7843762" cy="711200"/>
          </a:xfrm>
          <a:prstGeom prst="rect">
            <a:avLst/>
          </a:prstGeom>
          <a:noFill/>
          <a:ln w="9525">
            <a:noFill/>
            <a:miter lim="800000"/>
            <a:headEnd/>
            <a:tailEnd/>
          </a:ln>
        </p:spPr>
        <p:txBody>
          <a:bodyPr vert="horz" wrap="square" lIns="0" tIns="45595" rIns="0" bIns="45595" numCol="1" anchor="ctr" anchorCtr="0" compatLnSpc="1">
            <a:prstTxWarp prst="textNoShape">
              <a:avLst/>
            </a:prstTxWarp>
          </a:bodyPr>
          <a:lstStyle>
            <a:lvl1pPr algn="l" rtl="0" eaLnBrk="1" fontAlgn="base" hangingPunct="1">
              <a:spcBef>
                <a:spcPct val="0"/>
              </a:spcBef>
              <a:spcAft>
                <a:spcPct val="0"/>
              </a:spcAft>
              <a:defRPr sz="3200" b="1">
                <a:solidFill>
                  <a:schemeClr val="bg1"/>
                </a:solidFill>
                <a:latin typeface="Calibri" panose="020F0502020204030204" pitchFamily="34" charset="0"/>
                <a:ea typeface="+mj-ea"/>
                <a:cs typeface="+mj-cs"/>
              </a:defRPr>
            </a:lvl1pPr>
            <a:lvl2pPr algn="r" rtl="0" eaLnBrk="1" fontAlgn="base" hangingPunct="1">
              <a:spcBef>
                <a:spcPct val="0"/>
              </a:spcBef>
              <a:spcAft>
                <a:spcPct val="0"/>
              </a:spcAft>
              <a:defRPr sz="2400" b="1">
                <a:solidFill>
                  <a:schemeClr val="tx2"/>
                </a:solidFill>
                <a:latin typeface="Trebuchet MS" pitchFamily="34" charset="0"/>
                <a:cs typeface="Arial" charset="0"/>
              </a:defRPr>
            </a:lvl2pPr>
            <a:lvl3pPr algn="r" rtl="0" eaLnBrk="1" fontAlgn="base" hangingPunct="1">
              <a:spcBef>
                <a:spcPct val="0"/>
              </a:spcBef>
              <a:spcAft>
                <a:spcPct val="0"/>
              </a:spcAft>
              <a:defRPr sz="2400" b="1">
                <a:solidFill>
                  <a:schemeClr val="tx2"/>
                </a:solidFill>
                <a:latin typeface="Trebuchet MS" pitchFamily="34" charset="0"/>
                <a:cs typeface="Arial" charset="0"/>
              </a:defRPr>
            </a:lvl3pPr>
            <a:lvl4pPr algn="r" rtl="0" eaLnBrk="1" fontAlgn="base" hangingPunct="1">
              <a:spcBef>
                <a:spcPct val="0"/>
              </a:spcBef>
              <a:spcAft>
                <a:spcPct val="0"/>
              </a:spcAft>
              <a:defRPr sz="2400" b="1">
                <a:solidFill>
                  <a:schemeClr val="tx2"/>
                </a:solidFill>
                <a:latin typeface="Trebuchet MS" pitchFamily="34" charset="0"/>
                <a:cs typeface="Arial" charset="0"/>
              </a:defRPr>
            </a:lvl4pPr>
            <a:lvl5pPr algn="r" rtl="0" eaLnBrk="1" fontAlgn="base" hangingPunct="1">
              <a:spcBef>
                <a:spcPct val="0"/>
              </a:spcBef>
              <a:spcAft>
                <a:spcPct val="0"/>
              </a:spcAft>
              <a:defRPr sz="2400" b="1">
                <a:solidFill>
                  <a:schemeClr val="tx2"/>
                </a:solidFill>
                <a:latin typeface="Trebuchet MS" pitchFamily="34" charset="0"/>
                <a:cs typeface="Arial" charset="0"/>
              </a:defRPr>
            </a:lvl5pPr>
            <a:lvl6pPr marL="457200" algn="r" rtl="0" eaLnBrk="1" fontAlgn="base" hangingPunct="1">
              <a:spcBef>
                <a:spcPct val="0"/>
              </a:spcBef>
              <a:spcAft>
                <a:spcPct val="0"/>
              </a:spcAft>
              <a:defRPr sz="2400" b="1">
                <a:solidFill>
                  <a:schemeClr val="tx2"/>
                </a:solidFill>
                <a:latin typeface="Trebuchet MS" pitchFamily="34" charset="0"/>
                <a:cs typeface="Arial" charset="0"/>
              </a:defRPr>
            </a:lvl6pPr>
            <a:lvl7pPr marL="914400" algn="r" rtl="0" eaLnBrk="1" fontAlgn="base" hangingPunct="1">
              <a:spcBef>
                <a:spcPct val="0"/>
              </a:spcBef>
              <a:spcAft>
                <a:spcPct val="0"/>
              </a:spcAft>
              <a:defRPr sz="2400" b="1">
                <a:solidFill>
                  <a:schemeClr val="tx2"/>
                </a:solidFill>
                <a:latin typeface="Trebuchet MS" pitchFamily="34" charset="0"/>
                <a:cs typeface="Arial" charset="0"/>
              </a:defRPr>
            </a:lvl7pPr>
            <a:lvl8pPr marL="1371600" algn="r" rtl="0" eaLnBrk="1" fontAlgn="base" hangingPunct="1">
              <a:spcBef>
                <a:spcPct val="0"/>
              </a:spcBef>
              <a:spcAft>
                <a:spcPct val="0"/>
              </a:spcAft>
              <a:defRPr sz="2400" b="1">
                <a:solidFill>
                  <a:schemeClr val="tx2"/>
                </a:solidFill>
                <a:latin typeface="Trebuchet MS" pitchFamily="34" charset="0"/>
                <a:cs typeface="Arial" charset="0"/>
              </a:defRPr>
            </a:lvl8pPr>
            <a:lvl9pPr marL="1828800" algn="r"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US" sz="2800" kern="0" dirty="0"/>
              <a:t>Demonstration: Birth/Adoption Life Event</a:t>
            </a:r>
          </a:p>
        </p:txBody>
      </p:sp>
      <p:sp>
        <p:nvSpPr>
          <p:cNvPr id="5" name="Slide Number Placeholder 4"/>
          <p:cNvSpPr>
            <a:spLocks noGrp="1"/>
          </p:cNvSpPr>
          <p:nvPr>
            <p:ph type="sldNum" sz="quarter" idx="12"/>
          </p:nvPr>
        </p:nvSpPr>
        <p:spPr/>
        <p:txBody>
          <a:bodyPr/>
          <a:lstStyle/>
          <a:p>
            <a:fld id="{4FAB73BC-B049-4115-A692-8D63A059BFB8}" type="slidenum">
              <a:rPr lang="en-US" smtClean="0"/>
              <a:t>9</a:t>
            </a:fld>
            <a:endParaRPr lang="en-US" dirty="0"/>
          </a:p>
        </p:txBody>
      </p:sp>
      <p:sp>
        <p:nvSpPr>
          <p:cNvPr id="2" name="TextBox 1"/>
          <p:cNvSpPr txBox="1">
            <a:spLocks noChangeAspect="1"/>
          </p:cNvSpPr>
          <p:nvPr/>
        </p:nvSpPr>
        <p:spPr>
          <a:xfrm>
            <a:off x="304800" y="1219200"/>
            <a:ext cx="8458200" cy="4955203"/>
          </a:xfrm>
          <a:prstGeom prst="rect">
            <a:avLst/>
          </a:prstGeom>
          <a:noFill/>
          <a:ln w="28575">
            <a:solidFill>
              <a:schemeClr val="tx1"/>
            </a:solidFill>
            <a:prstDash val="dash"/>
          </a:ln>
        </p:spPr>
        <p:txBody>
          <a:bodyPr wrap="square" rIns="5486400" rtlCol="0">
            <a:spAutoFit/>
          </a:bodyPr>
          <a:lstStyle/>
          <a:p>
            <a:r>
              <a:rPr lang="en-US" sz="2800" b="1" dirty="0"/>
              <a:t>Key Takeaway 3 </a:t>
            </a:r>
          </a:p>
          <a:p>
            <a:endParaRPr lang="en-US" b="1" dirty="0"/>
          </a:p>
          <a:p>
            <a:r>
              <a:rPr lang="en-US" dirty="0"/>
              <a:t>None of your benefit elections will become effective until it is approved by your Agency Benefits Specialist.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8" name="Picture 7"/>
          <p:cNvPicPr>
            <a:picLocks noChangeAspect="1"/>
          </p:cNvPicPr>
          <p:nvPr/>
        </p:nvPicPr>
        <p:blipFill>
          <a:blip r:embed="rId3"/>
          <a:stretch>
            <a:fillRect/>
          </a:stretch>
        </p:blipFill>
        <p:spPr>
          <a:xfrm>
            <a:off x="3251253" y="2600257"/>
            <a:ext cx="5411797" cy="3419543"/>
          </a:xfrm>
          <a:prstGeom prst="rect">
            <a:avLst/>
          </a:prstGeom>
          <a:ln>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8649830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TEXTBOX" val="TO BE DELETED"/>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BD76DED6949048AAF0988E24055558" ma:contentTypeVersion="0" ma:contentTypeDescription="Create a new document." ma:contentTypeScope="" ma:versionID="8e5820ee91f83a4121bf8297a9bedaa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2F68F65-E47C-4BA0-8A2B-41599AEF01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B294C24-BAC8-42B3-A529-88319FDDE45C}">
  <ds:schemaRefs>
    <ds:schemaRef ds:uri="http://schemas.microsoft.com/sharepoint/v3/contenttype/forms"/>
  </ds:schemaRefs>
</ds:datastoreItem>
</file>

<file path=customXml/itemProps3.xml><?xml version="1.0" encoding="utf-8"?>
<ds:datastoreItem xmlns:ds="http://schemas.openxmlformats.org/officeDocument/2006/customXml" ds:itemID="{FB12C5CD-D7D6-4F04-8B70-6FA1BF5FCD96}">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78989</TotalTime>
  <Words>991</Words>
  <Application>Microsoft Office PowerPoint</Application>
  <PresentationFormat>On-screen Show (4:3)</PresentationFormat>
  <Paragraphs>204</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 2</vt:lpstr>
      <vt:lpstr>HDOfficeLightV0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Accenture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UConn PowerPoint</dc:title>
  <dc:creator>Burke, Amanda</dc:creator>
  <cp:lastModifiedBy>Jean Ose</cp:lastModifiedBy>
  <cp:revision>1525</cp:revision>
  <dcterms:created xsi:type="dcterms:W3CDTF">2010-09-23T11:57:15Z</dcterms:created>
  <dcterms:modified xsi:type="dcterms:W3CDTF">2017-03-23T14:57:27Z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0x0101008DBD76DED6949048AAF0988E24055558</vt:lpwstr>
  </property>
</Properties>
</file>