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A86D-183B-41D3-A48D-4B396572A90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BEF-4352-4F0B-9BCC-C5B7F80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A86D-183B-41D3-A48D-4B396572A909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0BEF-4352-4F0B-9BCC-C5B7F80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>
                <a:solidFill>
                  <a:schemeClr val="bg1"/>
                </a:solidFill>
                <a:cs typeface="Times New Roman" panose="02020603050405020304" pitchFamily="18" charset="0"/>
              </a:rPr>
              <a:t>HCM Project:  Scope</a:t>
            </a:r>
            <a:endParaRPr lang="en-US" alt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imes New Roman" panose="02020603050405020304" pitchFamily="18" charset="0"/>
              </a:rPr>
              <a:t>HCM Project:  Scope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3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2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4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HCM Project:  Upcoming Events / Communications*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8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HCM Project:  Upcoming Events / Communications*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1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HCM Project:  Upcoming Events / Communications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2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HCM Project:  Upcoming Events / Communications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5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1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1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/>
              <a:t>HCM Project Overview</a:t>
            </a:r>
            <a:endParaRPr lang="en-US" kern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0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/>
              <a:t>HCM Project Overview</a:t>
            </a:r>
            <a:endParaRPr lang="en-US" kern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1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4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92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HCM Project: Scope</a:t>
            </a: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1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3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(4:3)</PresentationFormat>
  <Paragraphs>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HCM Project Overview</vt:lpstr>
      <vt:lpstr>HCM Project Overview</vt:lpstr>
      <vt:lpstr>PowerPoint Presentation</vt:lpstr>
      <vt:lpstr>PowerPoint Presentation</vt:lpstr>
      <vt:lpstr>HCM Project: Scope</vt:lpstr>
      <vt:lpstr>PowerPoint Presentation</vt:lpstr>
      <vt:lpstr>HCM Project:  Scope</vt:lpstr>
      <vt:lpstr>HCM Project:  Scope</vt:lpstr>
      <vt:lpstr>PowerPoint Presentation</vt:lpstr>
      <vt:lpstr>PowerPoint Presentation</vt:lpstr>
      <vt:lpstr>HCM Project:  Upcoming Events / Communications*</vt:lpstr>
      <vt:lpstr>HCM Project:  Upcoming Events / Communications*</vt:lpstr>
      <vt:lpstr>HCM Project:  Upcoming Events / Communications</vt:lpstr>
      <vt:lpstr>HCM Project:  Upcoming Events / Communications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Burke, Amanda</dc:creator>
  <cp:lastModifiedBy>Burke, Amanda</cp:lastModifiedBy>
  <cp:revision>1</cp:revision>
  <dcterms:created xsi:type="dcterms:W3CDTF">2016-09-28T17:24:01Z</dcterms:created>
  <dcterms:modified xsi:type="dcterms:W3CDTF">2016-09-28T17:24:01Z</dcterms:modified>
</cp:coreProperties>
</file>